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0"/>
  </p:notesMasterIdLst>
  <p:sldIdLst>
    <p:sldId id="257" r:id="rId2"/>
    <p:sldId id="734" r:id="rId3"/>
    <p:sldId id="735" r:id="rId4"/>
    <p:sldId id="750" r:id="rId5"/>
    <p:sldId id="755" r:id="rId6"/>
    <p:sldId id="751" r:id="rId7"/>
    <p:sldId id="758" r:id="rId8"/>
    <p:sldId id="756" r:id="rId9"/>
    <p:sldId id="757" r:id="rId10"/>
    <p:sldId id="736" r:id="rId11"/>
    <p:sldId id="739" r:id="rId12"/>
    <p:sldId id="740" r:id="rId13"/>
    <p:sldId id="741" r:id="rId14"/>
    <p:sldId id="752" r:id="rId15"/>
    <p:sldId id="753" r:id="rId16"/>
    <p:sldId id="754" r:id="rId17"/>
    <p:sldId id="748" r:id="rId18"/>
    <p:sldId id="270" r:id="rId19"/>
  </p:sldIdLst>
  <p:sldSz cx="12192000" cy="6858000"/>
  <p:notesSz cx="6858000" cy="9144000"/>
  <p:defaultTextStyle>
    <a:defPPr>
      <a:defRPr lang="es-ES_tradnl"/>
    </a:defPPr>
    <a:lvl1pPr algn="l" defTabSz="609585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1pPr>
    <a:lvl2pPr marL="609585" algn="l" defTabSz="609585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2pPr>
    <a:lvl3pPr marL="1219170" algn="l" defTabSz="609585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3pPr>
    <a:lvl4pPr marL="1828754" algn="l" defTabSz="609585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4pPr>
    <a:lvl5pPr marL="2438339" algn="l" defTabSz="609585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5pPr>
    <a:lvl6pPr marL="3047924" algn="l" defTabSz="121917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6pPr>
    <a:lvl7pPr marL="3657509" algn="l" defTabSz="121917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7pPr>
    <a:lvl8pPr marL="4267093" algn="l" defTabSz="121917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8pPr>
    <a:lvl9pPr marL="4876678" algn="l" defTabSz="121917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6666FF"/>
    <a:srgbClr val="C6EB79"/>
    <a:srgbClr val="C5DFF1"/>
    <a:srgbClr val="2DC5CD"/>
    <a:srgbClr val="F09C2C"/>
    <a:srgbClr val="3333CC"/>
    <a:srgbClr val="FFFFFF"/>
    <a:srgbClr val="000099"/>
    <a:srgbClr val="14559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Estilo medio 2 - Énfasis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3296810-A885-4BE3-A3E7-6D5BEEA58F35}" styleName="Estilo medio 2 - Énfasis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499" autoAdjust="0"/>
    <p:restoredTop sz="93968" autoAdjust="0"/>
  </p:normalViewPr>
  <p:slideViewPr>
    <p:cSldViewPr snapToObjects="1">
      <p:cViewPr varScale="1">
        <p:scale>
          <a:sx n="107" d="100"/>
          <a:sy n="107" d="100"/>
        </p:scale>
        <p:origin x="354" y="10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s-ES" alt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50F7EB73-D544-47D7-9A6C-17BE637C7422}" type="datetime1">
              <a:rPr lang="es-ES_tradnl" altLang="es-ES"/>
              <a:pPr>
                <a:defRPr/>
              </a:pPr>
              <a:t>02/12/2025</a:t>
            </a:fld>
            <a:endParaRPr lang="es-ES_tradnl" alt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s-ES" altLang="es-ES" noProof="0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s-ES_tradnl" altLang="es-ES" noProof="0"/>
              <a:t>Haga clic para modificar el estilo de texto del patrón</a:t>
            </a:r>
          </a:p>
          <a:p>
            <a:pPr lvl="1"/>
            <a:r>
              <a:rPr lang="es-ES_tradnl" altLang="es-ES" noProof="0"/>
              <a:t>Segundo nivel</a:t>
            </a:r>
          </a:p>
          <a:p>
            <a:pPr lvl="2"/>
            <a:r>
              <a:rPr lang="es-ES_tradnl" altLang="es-ES" noProof="0"/>
              <a:t>Tercer nivel</a:t>
            </a:r>
          </a:p>
          <a:p>
            <a:pPr lvl="3"/>
            <a:r>
              <a:rPr lang="es-ES_tradnl" altLang="es-ES" noProof="0"/>
              <a:t>Cuarto nivel</a:t>
            </a:r>
          </a:p>
          <a:p>
            <a:pPr lvl="4"/>
            <a:r>
              <a:rPr lang="es-ES_tradnl" altLang="es-ES" noProof="0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s-ES" alt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0D16A369-B636-4203-88C8-797E1E4EBA98}" type="slidenum">
              <a:rPr lang="es-ES_tradnl" altLang="es-ES"/>
              <a:pPr>
                <a:defRPr/>
              </a:pPr>
              <a:t>‹Nº›</a:t>
            </a:fld>
            <a:endParaRPr lang="es-ES_tradnl" alt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609585" rtl="0" eaLnBrk="0" fontAlgn="base" hangingPunct="0">
      <a:spcBef>
        <a:spcPct val="30000"/>
      </a:spcBef>
      <a:spcAft>
        <a:spcPct val="0"/>
      </a:spcAft>
      <a:defRPr sz="1600" kern="1200">
        <a:solidFill>
          <a:schemeClr val="tx1"/>
        </a:solidFill>
        <a:latin typeface="+mn-lt"/>
        <a:ea typeface="ＭＳ Ｐゴシック" charset="-128"/>
        <a:cs typeface="ＭＳ Ｐゴシック" charset="-128"/>
      </a:defRPr>
    </a:lvl1pPr>
    <a:lvl2pPr marL="609585" algn="l" defTabSz="609585" rtl="0" eaLnBrk="0" fontAlgn="base" hangingPunct="0">
      <a:spcBef>
        <a:spcPct val="30000"/>
      </a:spcBef>
      <a:spcAft>
        <a:spcPct val="0"/>
      </a:spcAft>
      <a:defRPr sz="1600" kern="1200">
        <a:solidFill>
          <a:schemeClr val="tx1"/>
        </a:solidFill>
        <a:latin typeface="+mn-lt"/>
        <a:ea typeface="ＭＳ Ｐゴシック" charset="-128"/>
        <a:cs typeface="+mn-cs"/>
      </a:defRPr>
    </a:lvl2pPr>
    <a:lvl3pPr marL="1219170" algn="l" defTabSz="609585" rtl="0" eaLnBrk="0" fontAlgn="base" hangingPunct="0">
      <a:spcBef>
        <a:spcPct val="30000"/>
      </a:spcBef>
      <a:spcAft>
        <a:spcPct val="0"/>
      </a:spcAft>
      <a:defRPr sz="1600" kern="1200">
        <a:solidFill>
          <a:schemeClr val="tx1"/>
        </a:solidFill>
        <a:latin typeface="+mn-lt"/>
        <a:ea typeface="ＭＳ Ｐゴシック" charset="-128"/>
        <a:cs typeface="+mn-cs"/>
      </a:defRPr>
    </a:lvl3pPr>
    <a:lvl4pPr marL="1828754" algn="l" defTabSz="609585" rtl="0" eaLnBrk="0" fontAlgn="base" hangingPunct="0">
      <a:spcBef>
        <a:spcPct val="30000"/>
      </a:spcBef>
      <a:spcAft>
        <a:spcPct val="0"/>
      </a:spcAft>
      <a:defRPr sz="1600" kern="1200">
        <a:solidFill>
          <a:schemeClr val="tx1"/>
        </a:solidFill>
        <a:latin typeface="+mn-lt"/>
        <a:ea typeface="ＭＳ Ｐゴシック" charset="-128"/>
        <a:cs typeface="+mn-cs"/>
      </a:defRPr>
    </a:lvl4pPr>
    <a:lvl5pPr marL="2438339" algn="l" defTabSz="609585" rtl="0" eaLnBrk="0" fontAlgn="base" hangingPunct="0">
      <a:spcBef>
        <a:spcPct val="30000"/>
      </a:spcBef>
      <a:spcAft>
        <a:spcPct val="0"/>
      </a:spcAft>
      <a:defRPr sz="1600" kern="1200">
        <a:solidFill>
          <a:schemeClr val="tx1"/>
        </a:solidFill>
        <a:latin typeface="+mn-lt"/>
        <a:ea typeface="ＭＳ Ｐゴシック" charset="-128"/>
        <a:cs typeface="+mn-cs"/>
      </a:defRPr>
    </a:lvl5pPr>
    <a:lvl6pPr marL="3047924" algn="l" defTabSz="60958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3657509" algn="l" defTabSz="60958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4267093" algn="l" defTabSz="60958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4876678" algn="l" defTabSz="60958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D16A369-B636-4203-88C8-797E1E4EBA98}" type="slidenum">
              <a:rPr lang="es-ES_tradnl" altLang="es-ES" smtClean="0"/>
              <a:pPr>
                <a:defRPr/>
              </a:pPr>
              <a:t>1</a:t>
            </a:fld>
            <a:endParaRPr lang="es-ES_tradnl" altLang="es-ES"/>
          </a:p>
        </p:txBody>
      </p:sp>
    </p:spTree>
    <p:extLst>
      <p:ext uri="{BB962C8B-B14F-4D97-AF65-F5344CB8AC3E}">
        <p14:creationId xmlns:p14="http://schemas.microsoft.com/office/powerpoint/2010/main" val="15262335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RTADA LIBR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08567" y="1892829"/>
            <a:ext cx="10574867" cy="1143000"/>
          </a:xfrm>
        </p:spPr>
        <p:txBody>
          <a:bodyPr/>
          <a:lstStyle/>
          <a:p>
            <a:r>
              <a:rPr lang="es-ES_tradnl"/>
              <a:t>Clic para editar título</a:t>
            </a:r>
          </a:p>
        </p:txBody>
      </p:sp>
    </p:spTree>
    <p:extLst>
      <p:ext uri="{BB962C8B-B14F-4D97-AF65-F5344CB8AC3E}">
        <p14:creationId xmlns:p14="http://schemas.microsoft.com/office/powerpoint/2010/main" val="16637707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07200" y="585601"/>
            <a:ext cx="10574965" cy="731164"/>
          </a:xfrm>
        </p:spPr>
        <p:txBody>
          <a:bodyPr/>
          <a:lstStyle>
            <a:lvl1pPr algn="l">
              <a:defRPr sz="4267" b="1">
                <a:solidFill>
                  <a:schemeClr val="accent1"/>
                </a:solidFill>
              </a:defRPr>
            </a:lvl1pPr>
          </a:lstStyle>
          <a:p>
            <a:r>
              <a:rPr lang="es-ES_tradnl"/>
              <a:t>Clic para editar título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09600" y="1412776"/>
            <a:ext cx="5386917" cy="889960"/>
          </a:xfrm>
        </p:spPr>
        <p:txBody>
          <a:bodyPr anchor="b"/>
          <a:lstStyle>
            <a:lvl1pPr marL="0" indent="0">
              <a:buNone/>
              <a:defRPr sz="2667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s-ES_tradnl" dirty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09600" y="2468893"/>
            <a:ext cx="5386917" cy="3465248"/>
          </a:xfrm>
        </p:spPr>
        <p:txBody>
          <a:bodyPr/>
          <a:lstStyle>
            <a:lvl1pPr>
              <a:defRPr sz="2667"/>
            </a:lvl1pPr>
            <a:lvl2pPr>
              <a:defRPr sz="2400"/>
            </a:lvl2pPr>
            <a:lvl3pPr>
              <a:defRPr sz="2133"/>
            </a:lvl3pPr>
            <a:lvl4pPr>
              <a:defRPr sz="1867"/>
            </a:lvl4pPr>
            <a:lvl5pPr>
              <a:defRPr sz="1867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s-ES_tradnl" dirty="0"/>
              <a:t>Haga clic para modificar el estilo de texto del patrón</a:t>
            </a:r>
          </a:p>
          <a:p>
            <a:pPr lvl="1"/>
            <a:r>
              <a:rPr lang="es-ES_tradnl" dirty="0"/>
              <a:t>Segundo nivel</a:t>
            </a:r>
          </a:p>
          <a:p>
            <a:pPr lvl="2"/>
            <a:r>
              <a:rPr lang="es-ES_tradnl" dirty="0"/>
              <a:t>Tercer nivel</a:t>
            </a:r>
          </a:p>
          <a:p>
            <a:pPr lvl="3"/>
            <a:r>
              <a:rPr lang="es-ES_tradnl" dirty="0"/>
              <a:t>Cuarto nivel</a:t>
            </a:r>
          </a:p>
          <a:p>
            <a:pPr lvl="4"/>
            <a:r>
              <a:rPr lang="es-ES_tradnl" dirty="0"/>
              <a:t>Quinto nivel</a:t>
            </a:r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93369" y="1412776"/>
            <a:ext cx="5389033" cy="889960"/>
          </a:xfrm>
        </p:spPr>
        <p:txBody>
          <a:bodyPr anchor="b"/>
          <a:lstStyle>
            <a:lvl1pPr marL="0" indent="0">
              <a:buNone/>
              <a:defRPr sz="2667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s-ES_tradnl" dirty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93369" y="2468893"/>
            <a:ext cx="5389033" cy="3465248"/>
          </a:xfrm>
        </p:spPr>
        <p:txBody>
          <a:bodyPr/>
          <a:lstStyle>
            <a:lvl1pPr>
              <a:defRPr sz="2667"/>
            </a:lvl1pPr>
            <a:lvl2pPr>
              <a:defRPr sz="2400"/>
            </a:lvl2pPr>
            <a:lvl3pPr>
              <a:defRPr sz="2133"/>
            </a:lvl3pPr>
            <a:lvl4pPr>
              <a:defRPr sz="1867"/>
            </a:lvl4pPr>
            <a:lvl5pPr>
              <a:defRPr sz="1867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s-ES_tradnl" dirty="0"/>
              <a:t>Haga clic para modificar el estilo de texto del patrón</a:t>
            </a:r>
          </a:p>
          <a:p>
            <a:pPr lvl="1"/>
            <a:r>
              <a:rPr lang="es-ES_tradnl" dirty="0"/>
              <a:t>Segundo nivel</a:t>
            </a:r>
          </a:p>
          <a:p>
            <a:pPr lvl="2"/>
            <a:r>
              <a:rPr lang="es-ES_tradnl" dirty="0"/>
              <a:t>Tercer nivel</a:t>
            </a:r>
          </a:p>
          <a:p>
            <a:pPr lvl="3"/>
            <a:r>
              <a:rPr lang="es-ES_tradnl" dirty="0"/>
              <a:t>Cuarto nivel</a:t>
            </a:r>
          </a:p>
          <a:p>
            <a:pPr lvl="4"/>
            <a:r>
              <a:rPr lang="es-ES_tradnl" dirty="0"/>
              <a:t>Quinto nivel</a:t>
            </a:r>
          </a:p>
        </p:txBody>
      </p:sp>
      <p:sp>
        <p:nvSpPr>
          <p:cNvPr id="7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B7BEED-5280-490A-AD80-04C921038FD2}" type="datetime1">
              <a:rPr lang="es-ES_tradnl" altLang="es-ES"/>
              <a:pPr>
                <a:defRPr/>
              </a:pPr>
              <a:t>02/12/2025</a:t>
            </a:fld>
            <a:endParaRPr lang="es-ES_tradnl" altLang="es-ES"/>
          </a:p>
        </p:txBody>
      </p:sp>
      <p:sp>
        <p:nvSpPr>
          <p:cNvPr id="8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s-ES"/>
          </a:p>
        </p:txBody>
      </p:sp>
      <p:sp>
        <p:nvSpPr>
          <p:cNvPr id="9" name="Marcador de texto 10"/>
          <p:cNvSpPr>
            <a:spLocks noGrp="1"/>
          </p:cNvSpPr>
          <p:nvPr>
            <p:ph type="body" sz="quarter" idx="12" hasCustomPrompt="1"/>
          </p:nvPr>
        </p:nvSpPr>
        <p:spPr>
          <a:xfrm>
            <a:off x="905835" y="9429"/>
            <a:ext cx="10374741" cy="450849"/>
          </a:xfrm>
        </p:spPr>
        <p:txBody>
          <a:bodyPr/>
          <a:lstStyle>
            <a:lvl1pPr marL="0" indent="0">
              <a:buFontTx/>
              <a:buNone/>
              <a:defRPr sz="2133" b="1" baseline="0"/>
            </a:lvl1pPr>
            <a:lvl2pPr marL="609585" indent="0">
              <a:buFontTx/>
              <a:buNone/>
              <a:defRPr/>
            </a:lvl2pPr>
            <a:lvl3pPr marL="1219170" indent="0">
              <a:buFontTx/>
              <a:buNone/>
              <a:defRPr/>
            </a:lvl3pPr>
            <a:lvl4pPr marL="1828754" indent="0">
              <a:buFontTx/>
              <a:buNone/>
              <a:defRPr/>
            </a:lvl4pPr>
            <a:lvl5pPr marL="2438339" indent="0">
              <a:buFontTx/>
              <a:buNone/>
              <a:defRPr/>
            </a:lvl5pPr>
          </a:lstStyle>
          <a:p>
            <a:pPr lvl="0"/>
            <a:r>
              <a:rPr lang="es-ES" dirty="0"/>
              <a:t>Clic para editar título</a:t>
            </a:r>
          </a:p>
        </p:txBody>
      </p:sp>
      <p:sp>
        <p:nvSpPr>
          <p:cNvPr id="10" name="Marcador de número de diapositiva 5"/>
          <p:cNvSpPr txBox="1">
            <a:spLocks/>
          </p:cNvSpPr>
          <p:nvPr userDrawn="1"/>
        </p:nvSpPr>
        <p:spPr>
          <a:xfrm>
            <a:off x="334434" y="349251"/>
            <a:ext cx="673100" cy="366183"/>
          </a:xfrm>
          <a:prstGeom prst="rect">
            <a:avLst/>
          </a:prstGeom>
        </p:spPr>
        <p:txBody>
          <a:bodyPr/>
          <a:lstStyle>
            <a:defPPr>
              <a:defRPr lang="es-ES_tradnl"/>
            </a:defPPr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1100" b="1" kern="1200" smtClean="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9pPr>
          </a:lstStyle>
          <a:p>
            <a:pPr>
              <a:defRPr/>
            </a:pPr>
            <a:fld id="{168E3164-5709-4E48-9AE9-677997EF101B}" type="slidenum">
              <a:rPr lang="es-ES_tradnl" altLang="es-ES" sz="1867" smtClean="0"/>
              <a:pPr>
                <a:defRPr/>
              </a:pPr>
              <a:t>‹Nº›</a:t>
            </a:fld>
            <a:endParaRPr lang="es-ES_tradnl" altLang="es-ES" sz="1867" dirty="0"/>
          </a:p>
        </p:txBody>
      </p:sp>
    </p:spTree>
    <p:extLst>
      <p:ext uri="{BB962C8B-B14F-4D97-AF65-F5344CB8AC3E}">
        <p14:creationId xmlns:p14="http://schemas.microsoft.com/office/powerpoint/2010/main" val="24898188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F40793-F2D7-4E9D-8BD9-C230F89B70F5}" type="datetime1">
              <a:rPr lang="es-ES_tradnl" altLang="es-ES"/>
              <a:pPr>
                <a:defRPr/>
              </a:pPr>
              <a:t>02/12/2025</a:t>
            </a:fld>
            <a:endParaRPr lang="es-ES_tradnl" altLang="es-ES"/>
          </a:p>
        </p:txBody>
      </p:sp>
      <p:sp>
        <p:nvSpPr>
          <p:cNvPr id="3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s-ES"/>
          </a:p>
        </p:txBody>
      </p:sp>
      <p:sp>
        <p:nvSpPr>
          <p:cNvPr id="4" name="Marcador de texto 10"/>
          <p:cNvSpPr>
            <a:spLocks noGrp="1"/>
          </p:cNvSpPr>
          <p:nvPr>
            <p:ph type="body" sz="quarter" idx="12" hasCustomPrompt="1"/>
          </p:nvPr>
        </p:nvSpPr>
        <p:spPr>
          <a:xfrm>
            <a:off x="905835" y="9429"/>
            <a:ext cx="10374741" cy="450849"/>
          </a:xfrm>
        </p:spPr>
        <p:txBody>
          <a:bodyPr/>
          <a:lstStyle>
            <a:lvl1pPr marL="0" indent="0">
              <a:buFontTx/>
              <a:buNone/>
              <a:defRPr sz="2133" b="1" baseline="0"/>
            </a:lvl1pPr>
            <a:lvl2pPr marL="609585" indent="0">
              <a:buFontTx/>
              <a:buNone/>
              <a:defRPr/>
            </a:lvl2pPr>
            <a:lvl3pPr marL="1219170" indent="0">
              <a:buFontTx/>
              <a:buNone/>
              <a:defRPr/>
            </a:lvl3pPr>
            <a:lvl4pPr marL="1828754" indent="0">
              <a:buFontTx/>
              <a:buNone/>
              <a:defRPr/>
            </a:lvl4pPr>
            <a:lvl5pPr marL="2438339" indent="0">
              <a:buFontTx/>
              <a:buNone/>
              <a:defRPr/>
            </a:lvl5pPr>
          </a:lstStyle>
          <a:p>
            <a:pPr lvl="0"/>
            <a:r>
              <a:rPr lang="es-ES" dirty="0"/>
              <a:t>Clic para editar título</a:t>
            </a:r>
          </a:p>
        </p:txBody>
      </p:sp>
      <p:sp>
        <p:nvSpPr>
          <p:cNvPr id="5" name="Marcador de número de diapositiva 5"/>
          <p:cNvSpPr txBox="1">
            <a:spLocks/>
          </p:cNvSpPr>
          <p:nvPr userDrawn="1"/>
        </p:nvSpPr>
        <p:spPr>
          <a:xfrm>
            <a:off x="334434" y="349251"/>
            <a:ext cx="673100" cy="366183"/>
          </a:xfrm>
          <a:prstGeom prst="rect">
            <a:avLst/>
          </a:prstGeom>
        </p:spPr>
        <p:txBody>
          <a:bodyPr/>
          <a:lstStyle>
            <a:defPPr>
              <a:defRPr lang="es-ES_tradnl"/>
            </a:defPPr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1100" b="1" kern="1200" smtClean="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9pPr>
          </a:lstStyle>
          <a:p>
            <a:pPr>
              <a:defRPr/>
            </a:pPr>
            <a:fld id="{168E3164-5709-4E48-9AE9-677997EF101B}" type="slidenum">
              <a:rPr lang="es-ES_tradnl" altLang="es-ES" sz="1867" smtClean="0"/>
              <a:pPr>
                <a:defRPr/>
              </a:pPr>
              <a:t>‹Nº›</a:t>
            </a:fld>
            <a:endParaRPr lang="es-ES_tradnl" altLang="es-ES" sz="1867" dirty="0"/>
          </a:p>
        </p:txBody>
      </p:sp>
    </p:spTree>
    <p:extLst>
      <p:ext uri="{BB962C8B-B14F-4D97-AF65-F5344CB8AC3E}">
        <p14:creationId xmlns:p14="http://schemas.microsoft.com/office/powerpoint/2010/main" val="36355670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9602" y="836711"/>
            <a:ext cx="4011084" cy="59838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s-ES_tradnl"/>
              <a:t>Clic para editar título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766733" y="836711"/>
            <a:ext cx="6815667" cy="5289453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5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1D4C50-2202-47C7-9B76-9844AEC9F405}" type="datetime1">
              <a:rPr lang="es-ES_tradnl" altLang="es-ES"/>
              <a:pPr>
                <a:defRPr/>
              </a:pPr>
              <a:t>02/12/2025</a:t>
            </a:fld>
            <a:endParaRPr lang="es-ES_tradnl" altLang="es-ES"/>
          </a:p>
        </p:txBody>
      </p:sp>
      <p:sp>
        <p:nvSpPr>
          <p:cNvPr id="6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s-ES"/>
          </a:p>
        </p:txBody>
      </p:sp>
      <p:sp>
        <p:nvSpPr>
          <p:cNvPr id="7" name="Marcador de texto 10"/>
          <p:cNvSpPr>
            <a:spLocks noGrp="1"/>
          </p:cNvSpPr>
          <p:nvPr>
            <p:ph type="body" sz="quarter" idx="12" hasCustomPrompt="1"/>
          </p:nvPr>
        </p:nvSpPr>
        <p:spPr>
          <a:xfrm>
            <a:off x="905835" y="9429"/>
            <a:ext cx="10374741" cy="450849"/>
          </a:xfrm>
        </p:spPr>
        <p:txBody>
          <a:bodyPr/>
          <a:lstStyle>
            <a:lvl1pPr marL="0" indent="0">
              <a:buFontTx/>
              <a:buNone/>
              <a:defRPr sz="2133" b="1" baseline="0"/>
            </a:lvl1pPr>
            <a:lvl2pPr marL="609585" indent="0">
              <a:buFontTx/>
              <a:buNone/>
              <a:defRPr/>
            </a:lvl2pPr>
            <a:lvl3pPr marL="1219170" indent="0">
              <a:buFontTx/>
              <a:buNone/>
              <a:defRPr/>
            </a:lvl3pPr>
            <a:lvl4pPr marL="1828754" indent="0">
              <a:buFontTx/>
              <a:buNone/>
              <a:defRPr/>
            </a:lvl4pPr>
            <a:lvl5pPr marL="2438339" indent="0">
              <a:buFontTx/>
              <a:buNone/>
              <a:defRPr/>
            </a:lvl5pPr>
          </a:lstStyle>
          <a:p>
            <a:pPr lvl="0"/>
            <a:r>
              <a:rPr lang="es-ES" dirty="0"/>
              <a:t>Clic para editar título</a:t>
            </a:r>
          </a:p>
        </p:txBody>
      </p:sp>
      <p:sp>
        <p:nvSpPr>
          <p:cNvPr id="8" name="Marcador de número de diapositiva 5"/>
          <p:cNvSpPr txBox="1">
            <a:spLocks/>
          </p:cNvSpPr>
          <p:nvPr userDrawn="1"/>
        </p:nvSpPr>
        <p:spPr>
          <a:xfrm>
            <a:off x="334434" y="349251"/>
            <a:ext cx="673100" cy="366183"/>
          </a:xfrm>
          <a:prstGeom prst="rect">
            <a:avLst/>
          </a:prstGeom>
        </p:spPr>
        <p:txBody>
          <a:bodyPr/>
          <a:lstStyle>
            <a:defPPr>
              <a:defRPr lang="es-ES_tradnl"/>
            </a:defPPr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1100" b="1" kern="1200" smtClean="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9pPr>
          </a:lstStyle>
          <a:p>
            <a:pPr>
              <a:defRPr/>
            </a:pPr>
            <a:fld id="{168E3164-5709-4E48-9AE9-677997EF101B}" type="slidenum">
              <a:rPr lang="es-ES_tradnl" altLang="es-ES" sz="1867" smtClean="0"/>
              <a:pPr>
                <a:defRPr/>
              </a:pPr>
              <a:t>‹Nº›</a:t>
            </a:fld>
            <a:endParaRPr lang="es-ES_tradnl" altLang="es-ES" sz="1867" dirty="0"/>
          </a:p>
        </p:txBody>
      </p:sp>
    </p:spTree>
    <p:extLst>
      <p:ext uri="{BB962C8B-B14F-4D97-AF65-F5344CB8AC3E}">
        <p14:creationId xmlns:p14="http://schemas.microsoft.com/office/powerpoint/2010/main" val="137346668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s-ES_tradnl"/>
              <a:t>Clic para editar título</a:t>
            </a:r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pPr lvl="0"/>
            <a:endParaRPr lang="es-ES_tradnl" noProof="0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5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673E2E-8CE6-4C43-BE11-9DBBB636C116}" type="datetime1">
              <a:rPr lang="es-ES_tradnl" altLang="es-ES"/>
              <a:pPr>
                <a:defRPr/>
              </a:pPr>
              <a:t>02/12/2025</a:t>
            </a:fld>
            <a:endParaRPr lang="es-ES_tradnl" altLang="es-ES"/>
          </a:p>
        </p:txBody>
      </p:sp>
      <p:sp>
        <p:nvSpPr>
          <p:cNvPr id="6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s-ES"/>
          </a:p>
        </p:txBody>
      </p:sp>
      <p:sp>
        <p:nvSpPr>
          <p:cNvPr id="7" name="Marcador de texto 10"/>
          <p:cNvSpPr>
            <a:spLocks noGrp="1"/>
          </p:cNvSpPr>
          <p:nvPr>
            <p:ph type="body" sz="quarter" idx="12" hasCustomPrompt="1"/>
          </p:nvPr>
        </p:nvSpPr>
        <p:spPr>
          <a:xfrm>
            <a:off x="905835" y="9429"/>
            <a:ext cx="10374741" cy="450849"/>
          </a:xfrm>
        </p:spPr>
        <p:txBody>
          <a:bodyPr/>
          <a:lstStyle>
            <a:lvl1pPr marL="0" indent="0">
              <a:buFontTx/>
              <a:buNone/>
              <a:defRPr sz="2133" b="1" baseline="0"/>
            </a:lvl1pPr>
            <a:lvl2pPr marL="609585" indent="0">
              <a:buFontTx/>
              <a:buNone/>
              <a:defRPr/>
            </a:lvl2pPr>
            <a:lvl3pPr marL="1219170" indent="0">
              <a:buFontTx/>
              <a:buNone/>
              <a:defRPr/>
            </a:lvl3pPr>
            <a:lvl4pPr marL="1828754" indent="0">
              <a:buFontTx/>
              <a:buNone/>
              <a:defRPr/>
            </a:lvl4pPr>
            <a:lvl5pPr marL="2438339" indent="0">
              <a:buFontTx/>
              <a:buNone/>
              <a:defRPr/>
            </a:lvl5pPr>
          </a:lstStyle>
          <a:p>
            <a:pPr lvl="0"/>
            <a:r>
              <a:rPr lang="es-ES" dirty="0"/>
              <a:t>Clic para editar título</a:t>
            </a:r>
          </a:p>
        </p:txBody>
      </p:sp>
      <p:sp>
        <p:nvSpPr>
          <p:cNvPr id="8" name="Marcador de número de diapositiva 5"/>
          <p:cNvSpPr txBox="1">
            <a:spLocks/>
          </p:cNvSpPr>
          <p:nvPr userDrawn="1"/>
        </p:nvSpPr>
        <p:spPr>
          <a:xfrm>
            <a:off x="334434" y="349251"/>
            <a:ext cx="673100" cy="366183"/>
          </a:xfrm>
          <a:prstGeom prst="rect">
            <a:avLst/>
          </a:prstGeom>
        </p:spPr>
        <p:txBody>
          <a:bodyPr/>
          <a:lstStyle>
            <a:defPPr>
              <a:defRPr lang="es-ES_tradnl"/>
            </a:defPPr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1100" b="1" kern="1200" smtClean="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9pPr>
          </a:lstStyle>
          <a:p>
            <a:pPr>
              <a:defRPr/>
            </a:pPr>
            <a:fld id="{168E3164-5709-4E48-9AE9-677997EF101B}" type="slidenum">
              <a:rPr lang="es-ES_tradnl" altLang="es-ES" sz="1867" smtClean="0"/>
              <a:pPr>
                <a:defRPr/>
              </a:pPr>
              <a:t>‹Nº›</a:t>
            </a:fld>
            <a:endParaRPr lang="es-ES_tradnl" altLang="es-ES" sz="1867" dirty="0"/>
          </a:p>
        </p:txBody>
      </p:sp>
    </p:spTree>
    <p:extLst>
      <p:ext uri="{BB962C8B-B14F-4D97-AF65-F5344CB8AC3E}">
        <p14:creationId xmlns:p14="http://schemas.microsoft.com/office/powerpoint/2010/main" val="233305153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CD6DB42-DFD9-4016-9911-E0FB2F0EB5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2F47BED-75CE-46A7-9C0A-89489BD56E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60F2862-AC59-47BF-9FB4-459E54F1B0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C34DF9-9B71-433B-9263-49167AACAC48}" type="datetime1">
              <a:rPr lang="es-ES" smtClean="0"/>
              <a:t>02/12/2025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3B774DE-50E1-4029-8224-7E9F6965AB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3CAD14D-8A91-48A0-B827-017AEC58FD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D2BDEA-8468-47F8-85DB-5F0ABEE15D8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6243630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1_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F8B9DC81-9CC1-4AA6-8AEB-AC66934EA5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456873-A820-45E6-B9DB-D2448244E575}" type="datetime1">
              <a:rPr lang="es-ES" smtClean="0"/>
              <a:t>02/12/2025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AAB27F68-1632-4207-B419-C9D931BE11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E0AEF7EB-1738-44ED-ACBC-243CF8C130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D2BDEA-8468-47F8-85DB-5F0ABEE15D8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157355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 PORTA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id="{F3BE6D79-A1E5-1A47-AB47-8583844BC74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" y="0"/>
            <a:ext cx="12188952" cy="6858000"/>
          </a:xfrm>
          <a:prstGeom prst="rect">
            <a:avLst/>
          </a:prstGeom>
        </p:spPr>
      </p:pic>
      <p:sp>
        <p:nvSpPr>
          <p:cNvPr id="9" name="Marcador de texto 9">
            <a:extLst>
              <a:ext uri="{FF2B5EF4-FFF2-40B4-BE49-F238E27FC236}">
                <a16:creationId xmlns:a16="http://schemas.microsoft.com/office/drawing/2014/main" id="{EFCD0FD3-93E3-894B-8497-594788E26AA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92113" y="1046164"/>
            <a:ext cx="4170363" cy="1246187"/>
          </a:xfrm>
        </p:spPr>
        <p:txBody>
          <a:bodyPr>
            <a:normAutofit/>
          </a:bodyPr>
          <a:lstStyle>
            <a:lvl1pPr marL="0" indent="0" algn="l">
              <a:buNone/>
              <a:defRPr sz="4000" b="1"/>
            </a:lvl1pPr>
          </a:lstStyle>
          <a:p>
            <a:r>
              <a:rPr lang="es-ES" dirty="0"/>
              <a:t>TÍTULO DE LA PRESENTACIÓN</a:t>
            </a:r>
          </a:p>
        </p:txBody>
      </p:sp>
      <p:sp>
        <p:nvSpPr>
          <p:cNvPr id="10" name="Marcador de texto 9">
            <a:extLst>
              <a:ext uri="{FF2B5EF4-FFF2-40B4-BE49-F238E27FC236}">
                <a16:creationId xmlns:a16="http://schemas.microsoft.com/office/drawing/2014/main" id="{58D9C12E-7A39-1248-8137-C2F33A119D5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92113" y="2465390"/>
            <a:ext cx="4170363" cy="342900"/>
          </a:xfrm>
        </p:spPr>
        <p:txBody>
          <a:bodyPr>
            <a:normAutofit/>
          </a:bodyPr>
          <a:lstStyle>
            <a:lvl1pPr marL="0" indent="0" algn="l">
              <a:buNone/>
              <a:defRPr sz="1800" b="1"/>
            </a:lvl1pPr>
          </a:lstStyle>
          <a:p>
            <a:r>
              <a:rPr lang="es-ES" dirty="0"/>
              <a:t>SUBTÍTULO DE LA PRESENTACIÓN</a:t>
            </a:r>
          </a:p>
        </p:txBody>
      </p:sp>
    </p:spTree>
    <p:extLst>
      <p:ext uri="{BB962C8B-B14F-4D97-AF65-F5344CB8AC3E}">
        <p14:creationId xmlns:p14="http://schemas.microsoft.com/office/powerpoint/2010/main" val="161307963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F4BCE102-EC34-B045-8D71-87B0630DEDC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" y="0"/>
            <a:ext cx="1218895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113506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997575DA-D7EF-C64D-8DEE-B15D107B69F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25" y="0"/>
            <a:ext cx="5713476" cy="6446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11299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VACIO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229064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PORTADA">
    <p:bg>
      <p:bgPr>
        <a:blipFill dpi="0" rotWithShape="0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s-ES_tradnl"/>
              <a:t>Clic para editar título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_tradnl"/>
              <a:t>Haga clic para modificar el estilo de subtítulo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FB3679-C398-4E81-9B36-91C277567364}" type="datetime1">
              <a:rPr lang="es-ES_tradnl" altLang="es-ES"/>
              <a:pPr>
                <a:defRPr/>
              </a:pPr>
              <a:t>02/12/2025</a:t>
            </a:fld>
            <a:endParaRPr lang="es-ES_tradnl" alt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8D5390-BAC2-4A2C-B47F-05813E8175CE}" type="slidenum">
              <a:rPr lang="es-ES_tradnl" altLang="es-ES"/>
              <a:pPr>
                <a:defRPr/>
              </a:pPr>
              <a:t>‹Nº›</a:t>
            </a:fld>
            <a:endParaRPr lang="es-ES_tradnl" altLang="es-ES"/>
          </a:p>
        </p:txBody>
      </p:sp>
    </p:spTree>
    <p:extLst>
      <p:ext uri="{BB962C8B-B14F-4D97-AF65-F5344CB8AC3E}">
        <p14:creationId xmlns:p14="http://schemas.microsoft.com/office/powerpoint/2010/main" val="20853146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ENERAL cuadro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05835" y="587178"/>
            <a:ext cx="10574965" cy="825599"/>
          </a:xfrm>
        </p:spPr>
        <p:txBody>
          <a:bodyPr/>
          <a:lstStyle>
            <a:lvl1pPr algn="l">
              <a:defRPr sz="4267" b="1">
                <a:solidFill>
                  <a:schemeClr val="accent1"/>
                </a:solidFill>
              </a:defRPr>
            </a:lvl1pPr>
          </a:lstStyle>
          <a:p>
            <a:r>
              <a:rPr lang="es-ES_tradnl" dirty="0"/>
              <a:t>Clic para editar título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905835" y="1412777"/>
            <a:ext cx="10676565" cy="4905476"/>
          </a:xfrm>
        </p:spPr>
        <p:txBody>
          <a:bodyPr/>
          <a:lstStyle>
            <a:lvl1pPr>
              <a:defRPr sz="3733"/>
            </a:lvl1pPr>
            <a:lvl2pPr marL="990575" indent="-380990">
              <a:buFont typeface="Wingdings" panose="05000000000000000000" pitchFamily="2" charset="2"/>
              <a:buChar char="Ø"/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es-ES_tradnl" dirty="0"/>
              <a:t>Haga clic para modificar el estilo de texto del patrón</a:t>
            </a:r>
          </a:p>
          <a:p>
            <a:pPr lvl="1"/>
            <a:r>
              <a:rPr lang="es-ES_tradnl" dirty="0"/>
              <a:t>Segundo nivel</a:t>
            </a:r>
          </a:p>
          <a:p>
            <a:pPr lvl="2"/>
            <a:r>
              <a:rPr lang="es-ES_tradnl" dirty="0"/>
              <a:t>Tercer nivel</a:t>
            </a:r>
          </a:p>
          <a:p>
            <a:pPr lvl="3"/>
            <a:r>
              <a:rPr lang="es-ES_tradnl" dirty="0"/>
              <a:t>Cuarto nivel</a:t>
            </a:r>
          </a:p>
          <a:p>
            <a:pPr lvl="4"/>
            <a:r>
              <a:rPr lang="es-ES_tradnl" dirty="0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B180EF-6C62-4BE1-A8B8-3C7CD00C28EA}" type="datetime1">
              <a:rPr lang="es-ES_tradnl" altLang="es-ES"/>
              <a:pPr>
                <a:defRPr/>
              </a:pPr>
              <a:t>02/12/2025</a:t>
            </a:fld>
            <a:endParaRPr lang="es-ES_tradnl" alt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s-ES"/>
          </a:p>
        </p:txBody>
      </p:sp>
      <p:sp>
        <p:nvSpPr>
          <p:cNvPr id="7" name="Marcador de número de diapositiva 5"/>
          <p:cNvSpPr txBox="1">
            <a:spLocks/>
          </p:cNvSpPr>
          <p:nvPr userDrawn="1"/>
        </p:nvSpPr>
        <p:spPr>
          <a:xfrm>
            <a:off x="340801" y="326400"/>
            <a:ext cx="673100" cy="366183"/>
          </a:xfrm>
          <a:prstGeom prst="rect">
            <a:avLst/>
          </a:prstGeom>
        </p:spPr>
        <p:txBody>
          <a:bodyPr/>
          <a:lstStyle>
            <a:defPPr>
              <a:defRPr lang="es-ES_tradnl"/>
            </a:defPPr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1100" b="1" kern="1200" smtClean="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9pPr>
          </a:lstStyle>
          <a:p>
            <a:pPr>
              <a:defRPr/>
            </a:pPr>
            <a:fld id="{168E3164-5709-4E48-9AE9-677997EF101B}" type="slidenum">
              <a:rPr lang="es-ES_tradnl" altLang="es-ES" sz="1867" smtClean="0"/>
              <a:pPr>
                <a:defRPr/>
              </a:pPr>
              <a:t>‹Nº›</a:t>
            </a:fld>
            <a:endParaRPr lang="es-ES_tradnl" altLang="es-ES" sz="1867" dirty="0"/>
          </a:p>
        </p:txBody>
      </p:sp>
      <p:sp>
        <p:nvSpPr>
          <p:cNvPr id="11" name="Marcador de texto 10"/>
          <p:cNvSpPr>
            <a:spLocks noGrp="1"/>
          </p:cNvSpPr>
          <p:nvPr>
            <p:ph type="body" sz="quarter" idx="12" hasCustomPrompt="1"/>
          </p:nvPr>
        </p:nvSpPr>
        <p:spPr>
          <a:xfrm>
            <a:off x="905835" y="9429"/>
            <a:ext cx="10374741" cy="450849"/>
          </a:xfrm>
        </p:spPr>
        <p:txBody>
          <a:bodyPr/>
          <a:lstStyle>
            <a:lvl1pPr marL="0" indent="0">
              <a:buFontTx/>
              <a:buNone/>
              <a:defRPr sz="2133" b="1" baseline="0"/>
            </a:lvl1pPr>
            <a:lvl2pPr marL="609585" indent="0">
              <a:buFontTx/>
              <a:buNone/>
              <a:defRPr/>
            </a:lvl2pPr>
            <a:lvl3pPr marL="1219170" indent="0">
              <a:buFontTx/>
              <a:buNone/>
              <a:defRPr/>
            </a:lvl3pPr>
            <a:lvl4pPr marL="1828754" indent="0">
              <a:buFontTx/>
              <a:buNone/>
              <a:defRPr/>
            </a:lvl4pPr>
            <a:lvl5pPr marL="2438339" indent="0">
              <a:buFontTx/>
              <a:buNone/>
              <a:defRPr/>
            </a:lvl5pPr>
          </a:lstStyle>
          <a:p>
            <a:pPr lvl="0"/>
            <a:r>
              <a:rPr lang="es-ES" dirty="0"/>
              <a:t>Clic para editar título</a:t>
            </a:r>
          </a:p>
        </p:txBody>
      </p:sp>
    </p:spTree>
    <p:extLst>
      <p:ext uri="{BB962C8B-B14F-4D97-AF65-F5344CB8AC3E}">
        <p14:creationId xmlns:p14="http://schemas.microsoft.com/office/powerpoint/2010/main" val="34959953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GENERAL SIN P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B180EF-6C62-4BE1-A8B8-3C7CD00C28EA}" type="datetime1">
              <a:rPr lang="es-ES_tradnl" altLang="es-ES"/>
              <a:pPr>
                <a:defRPr/>
              </a:pPr>
              <a:t>02/12/2025</a:t>
            </a:fld>
            <a:endParaRPr lang="es-ES_tradnl" alt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s-ES"/>
          </a:p>
        </p:txBody>
      </p:sp>
      <p:sp>
        <p:nvSpPr>
          <p:cNvPr id="7" name="Marcador de número de diapositiva 5"/>
          <p:cNvSpPr txBox="1">
            <a:spLocks/>
          </p:cNvSpPr>
          <p:nvPr userDrawn="1"/>
        </p:nvSpPr>
        <p:spPr>
          <a:xfrm>
            <a:off x="340801" y="326400"/>
            <a:ext cx="673100" cy="366183"/>
          </a:xfrm>
          <a:prstGeom prst="rect">
            <a:avLst/>
          </a:prstGeom>
        </p:spPr>
        <p:txBody>
          <a:bodyPr/>
          <a:lstStyle>
            <a:defPPr>
              <a:defRPr lang="es-ES_tradnl"/>
            </a:defPPr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1100" b="1" kern="1200" smtClean="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9pPr>
          </a:lstStyle>
          <a:p>
            <a:pPr>
              <a:defRPr/>
            </a:pPr>
            <a:fld id="{168E3164-5709-4E48-9AE9-677997EF101B}" type="slidenum">
              <a:rPr lang="es-ES_tradnl" altLang="es-ES" sz="1867" smtClean="0"/>
              <a:pPr>
                <a:defRPr/>
              </a:pPr>
              <a:t>‹Nº›</a:t>
            </a:fld>
            <a:endParaRPr lang="es-ES_tradnl" altLang="es-ES" sz="1867" dirty="0"/>
          </a:p>
        </p:txBody>
      </p:sp>
      <p:sp>
        <p:nvSpPr>
          <p:cNvPr id="11" name="Marcador de texto 10"/>
          <p:cNvSpPr>
            <a:spLocks noGrp="1"/>
          </p:cNvSpPr>
          <p:nvPr>
            <p:ph type="body" sz="quarter" idx="12" hasCustomPrompt="1"/>
          </p:nvPr>
        </p:nvSpPr>
        <p:spPr>
          <a:xfrm>
            <a:off x="905835" y="9429"/>
            <a:ext cx="10374741" cy="450849"/>
          </a:xfrm>
        </p:spPr>
        <p:txBody>
          <a:bodyPr/>
          <a:lstStyle>
            <a:lvl1pPr marL="0" indent="0">
              <a:buFontTx/>
              <a:buNone/>
              <a:defRPr sz="2133" b="1" baseline="0"/>
            </a:lvl1pPr>
            <a:lvl2pPr marL="609585" indent="0">
              <a:buFontTx/>
              <a:buNone/>
              <a:defRPr/>
            </a:lvl2pPr>
            <a:lvl3pPr marL="1219170" indent="0">
              <a:buFontTx/>
              <a:buNone/>
              <a:defRPr/>
            </a:lvl3pPr>
            <a:lvl4pPr marL="1828754" indent="0">
              <a:buFontTx/>
              <a:buNone/>
              <a:defRPr/>
            </a:lvl4pPr>
            <a:lvl5pPr marL="2438339" indent="0">
              <a:buFontTx/>
              <a:buNone/>
              <a:defRPr/>
            </a:lvl5pPr>
          </a:lstStyle>
          <a:p>
            <a:pPr lvl="0"/>
            <a:r>
              <a:rPr lang="es-ES" dirty="0"/>
              <a:t>Clic para editar título</a:t>
            </a:r>
          </a:p>
        </p:txBody>
      </p:sp>
      <p:sp>
        <p:nvSpPr>
          <p:cNvPr id="6" name="Rectángulo 5"/>
          <p:cNvSpPr/>
          <p:nvPr userDrawn="1"/>
        </p:nvSpPr>
        <p:spPr>
          <a:xfrm>
            <a:off x="0" y="5829267"/>
            <a:ext cx="12336693" cy="1152128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905835" y="1412777"/>
            <a:ext cx="10676565" cy="4905476"/>
          </a:xfrm>
        </p:spPr>
        <p:txBody>
          <a:bodyPr/>
          <a:lstStyle>
            <a:lvl1pPr>
              <a:defRPr sz="3733"/>
            </a:lvl1pPr>
            <a:lvl2pPr marL="990575" indent="-380990">
              <a:buFont typeface="Wingdings" panose="05000000000000000000" pitchFamily="2" charset="2"/>
              <a:buChar char="Ø"/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es-ES_tradnl" dirty="0"/>
              <a:t>Haga clic para modificar el estilo de texto del patrón</a:t>
            </a:r>
          </a:p>
          <a:p>
            <a:pPr lvl="1"/>
            <a:r>
              <a:rPr lang="es-ES_tradnl" dirty="0"/>
              <a:t>Segundo nivel</a:t>
            </a:r>
          </a:p>
          <a:p>
            <a:pPr lvl="2"/>
            <a:r>
              <a:rPr lang="es-ES_tradnl" dirty="0"/>
              <a:t>Tercer nivel</a:t>
            </a:r>
          </a:p>
          <a:p>
            <a:pPr lvl="3"/>
            <a:r>
              <a:rPr lang="es-ES_tradnl" dirty="0"/>
              <a:t>Cuarto nivel</a:t>
            </a:r>
          </a:p>
          <a:p>
            <a:pPr lvl="4"/>
            <a:r>
              <a:rPr lang="es-ES_tradnl" dirty="0"/>
              <a:t>Quinto nivel</a:t>
            </a:r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05835" y="587178"/>
            <a:ext cx="10574965" cy="825599"/>
          </a:xfrm>
        </p:spPr>
        <p:txBody>
          <a:bodyPr/>
          <a:lstStyle>
            <a:lvl1pPr algn="l">
              <a:defRPr sz="4267" b="1">
                <a:solidFill>
                  <a:schemeClr val="accent1"/>
                </a:solidFill>
              </a:defRPr>
            </a:lvl1pPr>
          </a:lstStyle>
          <a:p>
            <a:r>
              <a:rPr lang="es-ES_tradnl" dirty="0"/>
              <a:t>Clic para editar título</a:t>
            </a:r>
          </a:p>
        </p:txBody>
      </p:sp>
    </p:spTree>
    <p:extLst>
      <p:ext uri="{BB962C8B-B14F-4D97-AF65-F5344CB8AC3E}">
        <p14:creationId xmlns:p14="http://schemas.microsoft.com/office/powerpoint/2010/main" val="9917503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/>
          <p:cNvSpPr/>
          <p:nvPr userDrawn="1"/>
        </p:nvSpPr>
        <p:spPr>
          <a:xfrm>
            <a:off x="0" y="0"/>
            <a:ext cx="3599723" cy="6858000"/>
          </a:xfrm>
          <a:prstGeom prst="rect">
            <a:avLst/>
          </a:prstGeom>
          <a:solidFill>
            <a:schemeClr val="accent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 hasCustomPrompt="1"/>
          </p:nvPr>
        </p:nvSpPr>
        <p:spPr>
          <a:xfrm>
            <a:off x="3983766" y="1604797"/>
            <a:ext cx="7796245" cy="4608512"/>
          </a:xfrm>
        </p:spPr>
        <p:txBody>
          <a:bodyPr/>
          <a:lstStyle>
            <a:lvl1pPr marL="685783" indent="-685783">
              <a:spcBef>
                <a:spcPts val="1067"/>
              </a:spcBef>
              <a:spcAft>
                <a:spcPts val="1067"/>
              </a:spcAft>
              <a:buFont typeface="+mj-lt"/>
              <a:buAutoNum type="arabicPeriod"/>
              <a:defRPr sz="2667"/>
            </a:lvl1pPr>
            <a:lvl2pPr marL="1219170" indent="-609585">
              <a:spcBef>
                <a:spcPts val="0"/>
              </a:spcBef>
              <a:spcAft>
                <a:spcPts val="800"/>
              </a:spcAft>
              <a:buFont typeface="+mj-lt"/>
              <a:buAutoNum type="arabicPeriod"/>
              <a:defRPr sz="2133" b="0">
                <a:solidFill>
                  <a:schemeClr val="accent1"/>
                </a:solidFill>
              </a:defRPr>
            </a:lvl2pPr>
            <a:lvl3pPr marL="1828754" indent="-609585">
              <a:buFont typeface="+mj-lt"/>
              <a:buAutoNum type="arabicPeriod"/>
              <a:defRPr sz="2667"/>
            </a:lvl3pPr>
            <a:lvl4pPr marL="2285943" indent="-457189">
              <a:buFont typeface="+mj-lt"/>
              <a:buAutoNum type="arabicPeriod"/>
              <a:defRPr sz="2400"/>
            </a:lvl4pPr>
            <a:lvl5pPr marL="2895528" indent="-457189">
              <a:buFont typeface="+mj-lt"/>
              <a:buAutoNum type="arabicPeriod"/>
              <a:defRPr sz="2400"/>
            </a:lvl5pPr>
          </a:lstStyle>
          <a:p>
            <a:pPr lvl="0"/>
            <a:r>
              <a:rPr lang="es-ES_tradnl" dirty="0" err="1"/>
              <a:t>Item</a:t>
            </a:r>
            <a:r>
              <a:rPr lang="es-ES_tradnl" dirty="0"/>
              <a:t> 1</a:t>
            </a:r>
          </a:p>
          <a:p>
            <a:pPr lvl="1"/>
            <a:r>
              <a:rPr lang="es-ES_tradnl" dirty="0" err="1"/>
              <a:t>Sub.item</a:t>
            </a:r>
            <a:endParaRPr lang="es-ES_tradnl" dirty="0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>
              <a:defRPr/>
            </a:pPr>
            <a:fld id="{CFB180EF-6C62-4BE1-A8B8-3C7CD00C28EA}" type="datetime1">
              <a:rPr lang="es-ES_tradnl" altLang="es-ES" smtClean="0"/>
              <a:pPr>
                <a:defRPr/>
              </a:pPr>
              <a:t>02/12/2025</a:t>
            </a:fld>
            <a:endParaRPr lang="es-ES_tradnl" alt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s-ES"/>
          </a:p>
        </p:txBody>
      </p:sp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>
          <a:xfrm>
            <a:off x="143339" y="491167"/>
            <a:ext cx="3552395" cy="1977727"/>
          </a:xfrm>
        </p:spPr>
        <p:txBody>
          <a:bodyPr anchor="t" anchorCtr="0"/>
          <a:lstStyle>
            <a:lvl1pPr algn="l">
              <a:defRPr sz="4267" b="1" baseline="0">
                <a:solidFill>
                  <a:schemeClr val="bg2"/>
                </a:solidFill>
              </a:defRPr>
            </a:lvl1pPr>
          </a:lstStyle>
          <a:p>
            <a:r>
              <a:rPr lang="es-ES_tradnl" dirty="0"/>
              <a:t>Escribir (agenda, contenidos…)</a:t>
            </a:r>
          </a:p>
        </p:txBody>
      </p:sp>
      <p:sp>
        <p:nvSpPr>
          <p:cNvPr id="9" name="Marcador de texto 8"/>
          <p:cNvSpPr>
            <a:spLocks noGrp="1"/>
          </p:cNvSpPr>
          <p:nvPr>
            <p:ph type="body" sz="quarter" idx="12" hasCustomPrompt="1"/>
          </p:nvPr>
        </p:nvSpPr>
        <p:spPr>
          <a:xfrm>
            <a:off x="3983567" y="491067"/>
            <a:ext cx="7795684" cy="1113731"/>
          </a:xfrm>
        </p:spPr>
        <p:txBody>
          <a:bodyPr/>
          <a:lstStyle>
            <a:lvl1pPr marL="0" indent="0">
              <a:buNone/>
              <a:defRPr sz="32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s-ES" dirty="0"/>
              <a:t>Título de la ponencia … </a:t>
            </a:r>
            <a:r>
              <a:rPr lang="es-ES" dirty="0" err="1"/>
              <a:t>Lorem</a:t>
            </a:r>
            <a:r>
              <a:rPr lang="es-ES" dirty="0"/>
              <a:t> </a:t>
            </a:r>
            <a:r>
              <a:rPr lang="es-ES" dirty="0" err="1"/>
              <a:t>ipsum</a:t>
            </a:r>
            <a:r>
              <a:rPr lang="es-ES" dirty="0"/>
              <a:t> dolor </a:t>
            </a:r>
            <a:r>
              <a:rPr lang="es-ES" dirty="0" err="1"/>
              <a:t>sit</a:t>
            </a:r>
            <a:r>
              <a:rPr lang="es-ES" dirty="0"/>
              <a:t> </a:t>
            </a:r>
            <a:r>
              <a:rPr lang="es-ES" dirty="0" err="1"/>
              <a:t>amet</a:t>
            </a:r>
            <a:r>
              <a:rPr lang="es-ES" dirty="0"/>
              <a:t>, </a:t>
            </a:r>
            <a:r>
              <a:rPr lang="es-ES" dirty="0" err="1"/>
              <a:t>consectetur</a:t>
            </a:r>
            <a:r>
              <a:rPr lang="es-ES" dirty="0"/>
              <a:t> </a:t>
            </a:r>
            <a:r>
              <a:rPr lang="es-ES" dirty="0" err="1"/>
              <a:t>adipiscing</a:t>
            </a:r>
            <a:r>
              <a:rPr lang="es-ES" dirty="0"/>
              <a:t> </a:t>
            </a:r>
            <a:r>
              <a:rPr lang="es-ES" dirty="0" err="1"/>
              <a:t>elit</a:t>
            </a:r>
            <a:r>
              <a:rPr lang="es-ES" dirty="0"/>
              <a:t>, …</a:t>
            </a:r>
          </a:p>
        </p:txBody>
      </p:sp>
    </p:spTree>
    <p:extLst>
      <p:ext uri="{BB962C8B-B14F-4D97-AF65-F5344CB8AC3E}">
        <p14:creationId xmlns:p14="http://schemas.microsoft.com/office/powerpoint/2010/main" val="7251954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PACTO-MENSAJ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6"/>
          <p:cNvSpPr/>
          <p:nvPr userDrawn="1"/>
        </p:nvSpPr>
        <p:spPr>
          <a:xfrm>
            <a:off x="0" y="548681"/>
            <a:ext cx="12192000" cy="2265759"/>
          </a:xfrm>
          <a:prstGeom prst="rect">
            <a:avLst/>
          </a:prstGeom>
          <a:solidFill>
            <a:schemeClr val="accent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 hasCustomPrompt="1"/>
          </p:nvPr>
        </p:nvSpPr>
        <p:spPr>
          <a:xfrm>
            <a:off x="2197878" y="3525011"/>
            <a:ext cx="7796245" cy="2400267"/>
          </a:xfrm>
        </p:spPr>
        <p:txBody>
          <a:bodyPr/>
          <a:lstStyle>
            <a:lvl1pPr marL="0" indent="0">
              <a:buFont typeface="+mj-lt"/>
              <a:buNone/>
              <a:defRPr sz="3200">
                <a:solidFill>
                  <a:schemeClr val="tx2"/>
                </a:solidFill>
              </a:defRPr>
            </a:lvl1pPr>
            <a:lvl2pPr marL="609585" indent="0">
              <a:buFont typeface="+mj-lt"/>
              <a:buNone/>
              <a:defRPr sz="2667" b="1">
                <a:solidFill>
                  <a:schemeClr val="bg2"/>
                </a:solidFill>
              </a:defRPr>
            </a:lvl2pPr>
            <a:lvl3pPr marL="1828754" indent="-609585">
              <a:buFont typeface="+mj-lt"/>
              <a:buAutoNum type="arabicPeriod"/>
              <a:defRPr sz="2667"/>
            </a:lvl3pPr>
            <a:lvl4pPr marL="2285943" indent="-457189">
              <a:buFont typeface="+mj-lt"/>
              <a:buAutoNum type="arabicPeriod"/>
              <a:defRPr sz="2400"/>
            </a:lvl4pPr>
            <a:lvl5pPr marL="2895528" indent="-457189">
              <a:buFont typeface="+mj-lt"/>
              <a:buAutoNum type="arabicPeriod"/>
              <a:defRPr sz="2400"/>
            </a:lvl5pPr>
          </a:lstStyle>
          <a:p>
            <a:pPr lvl="0"/>
            <a:r>
              <a:rPr lang="es-ES_tradnl" dirty="0"/>
              <a:t>Escribir comentario al mensaje</a:t>
            </a:r>
          </a:p>
        </p:txBody>
      </p:sp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>
          <a:xfrm>
            <a:off x="1295467" y="692695"/>
            <a:ext cx="9601067" cy="1977727"/>
          </a:xfrm>
        </p:spPr>
        <p:txBody>
          <a:bodyPr/>
          <a:lstStyle>
            <a:lvl1pPr algn="ctr">
              <a:defRPr sz="4267" b="1" baseline="0">
                <a:solidFill>
                  <a:schemeClr val="bg2"/>
                </a:solidFill>
              </a:defRPr>
            </a:lvl1pPr>
          </a:lstStyle>
          <a:p>
            <a:r>
              <a:rPr lang="es-ES_tradnl" dirty="0"/>
              <a:t>MENSAJE IMPACTANTE</a:t>
            </a:r>
            <a:br>
              <a:rPr lang="es-ES_tradnl" dirty="0"/>
            </a:br>
            <a:r>
              <a:rPr lang="es-ES_tradnl" dirty="0"/>
              <a:t>CAMBIAR TAMAÑO FRANJA EN EL PATRÓN DE DIAPOSITIVAS</a:t>
            </a:r>
          </a:p>
        </p:txBody>
      </p:sp>
    </p:spTree>
    <p:extLst>
      <p:ext uri="{BB962C8B-B14F-4D97-AF65-F5344CB8AC3E}">
        <p14:creationId xmlns:p14="http://schemas.microsoft.com/office/powerpoint/2010/main" val="8741803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IER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>
          <a:xfrm>
            <a:off x="1967541" y="1492780"/>
            <a:ext cx="9025003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s-ES_tradnl" dirty="0"/>
              <a:t>GRACIAS POR SU ATENCIÓN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 hasCustomPrompt="1"/>
          </p:nvPr>
        </p:nvSpPr>
        <p:spPr>
          <a:xfrm>
            <a:off x="1967541" y="3179238"/>
            <a:ext cx="9025003" cy="2361997"/>
          </a:xfrm>
        </p:spPr>
        <p:txBody>
          <a:bodyPr anchor="t" anchorCtr="0"/>
          <a:lstStyle>
            <a:lvl1pPr marL="0" indent="0">
              <a:buNone/>
              <a:defRPr sz="3200">
                <a:solidFill>
                  <a:schemeClr val="tx1">
                    <a:lumMod val="50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 dirty="0"/>
              <a:t>Nombre de ponente</a:t>
            </a:r>
          </a:p>
          <a:p>
            <a:pPr lvl="0"/>
            <a:r>
              <a:rPr lang="es-ES_tradnl" dirty="0"/>
              <a:t>Email</a:t>
            </a:r>
          </a:p>
          <a:p>
            <a:pPr lvl="0"/>
            <a:r>
              <a:rPr lang="es-ES_tradnl" dirty="0"/>
              <a:t>Teléfono</a:t>
            </a:r>
          </a:p>
          <a:p>
            <a:pPr lvl="0"/>
            <a:r>
              <a:rPr lang="es-ES_tradnl" dirty="0"/>
              <a:t>RRS</a:t>
            </a:r>
          </a:p>
          <a:p>
            <a:pPr lvl="0"/>
            <a:endParaRPr lang="es-ES_tradnl" dirty="0"/>
          </a:p>
        </p:txBody>
      </p:sp>
      <p:sp>
        <p:nvSpPr>
          <p:cNvPr id="5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DDE23F-CC46-41BE-9F37-DF03EA18B6F5}" type="datetime1">
              <a:rPr lang="es-ES_tradnl" altLang="es-ES"/>
              <a:pPr>
                <a:defRPr/>
              </a:pPr>
              <a:t>02/12/2025</a:t>
            </a:fld>
            <a:endParaRPr lang="es-ES_tradnl" altLang="es-ES"/>
          </a:p>
        </p:txBody>
      </p:sp>
      <p:sp>
        <p:nvSpPr>
          <p:cNvPr id="6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s-ES"/>
          </a:p>
        </p:txBody>
      </p:sp>
      <p:sp>
        <p:nvSpPr>
          <p:cNvPr id="7" name="Marcador de número de diapositiva 5"/>
          <p:cNvSpPr txBox="1">
            <a:spLocks/>
          </p:cNvSpPr>
          <p:nvPr userDrawn="1"/>
        </p:nvSpPr>
        <p:spPr>
          <a:xfrm>
            <a:off x="334434" y="349251"/>
            <a:ext cx="673100" cy="366183"/>
          </a:xfrm>
          <a:prstGeom prst="rect">
            <a:avLst/>
          </a:prstGeom>
        </p:spPr>
        <p:txBody>
          <a:bodyPr/>
          <a:lstStyle>
            <a:defPPr>
              <a:defRPr lang="es-ES_tradnl"/>
            </a:defPPr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1100" b="1" kern="1200" smtClean="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9pPr>
          </a:lstStyle>
          <a:p>
            <a:pPr>
              <a:defRPr/>
            </a:pPr>
            <a:fld id="{168E3164-5709-4E48-9AE9-677997EF101B}" type="slidenum">
              <a:rPr lang="es-ES_tradnl" altLang="es-ES" sz="1867" smtClean="0"/>
              <a:pPr>
                <a:defRPr/>
              </a:pPr>
              <a:t>‹Nº›</a:t>
            </a:fld>
            <a:endParaRPr lang="es-ES_tradnl" altLang="es-ES" sz="1867" dirty="0"/>
          </a:p>
        </p:txBody>
      </p:sp>
    </p:spTree>
    <p:extLst>
      <p:ext uri="{BB962C8B-B14F-4D97-AF65-F5344CB8AC3E}">
        <p14:creationId xmlns:p14="http://schemas.microsoft.com/office/powerpoint/2010/main" val="271897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05835" y="585600"/>
            <a:ext cx="10676565" cy="827176"/>
          </a:xfrm>
        </p:spPr>
        <p:txBody>
          <a:bodyPr/>
          <a:lstStyle>
            <a:lvl1pPr algn="l">
              <a:defRPr sz="4267" b="1">
                <a:solidFill>
                  <a:schemeClr val="accent1"/>
                </a:solidFill>
              </a:defRPr>
            </a:lvl1pPr>
          </a:lstStyle>
          <a:p>
            <a:r>
              <a:rPr lang="es-ES_tradnl"/>
              <a:t>Clic para editar título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609600" y="1412776"/>
            <a:ext cx="5384800" cy="4224469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97600" y="1412776"/>
            <a:ext cx="5384800" cy="4224469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</a:p>
        </p:txBody>
      </p:sp>
      <p:sp>
        <p:nvSpPr>
          <p:cNvPr id="6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F30237-D7B1-48CF-81BB-BCB8EE5F0D3E}" type="datetime1">
              <a:rPr lang="es-ES_tradnl" altLang="es-ES"/>
              <a:pPr>
                <a:defRPr/>
              </a:pPr>
              <a:t>02/12/2025</a:t>
            </a:fld>
            <a:endParaRPr lang="es-ES_tradnl" altLang="es-ES"/>
          </a:p>
        </p:txBody>
      </p:sp>
      <p:sp>
        <p:nvSpPr>
          <p:cNvPr id="7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s-ES"/>
          </a:p>
        </p:txBody>
      </p:sp>
      <p:sp>
        <p:nvSpPr>
          <p:cNvPr id="8" name="Marcador de texto 10"/>
          <p:cNvSpPr>
            <a:spLocks noGrp="1"/>
          </p:cNvSpPr>
          <p:nvPr>
            <p:ph type="body" sz="quarter" idx="12" hasCustomPrompt="1"/>
          </p:nvPr>
        </p:nvSpPr>
        <p:spPr>
          <a:xfrm>
            <a:off x="905835" y="9429"/>
            <a:ext cx="10374741" cy="450849"/>
          </a:xfrm>
        </p:spPr>
        <p:txBody>
          <a:bodyPr/>
          <a:lstStyle>
            <a:lvl1pPr marL="0" indent="0">
              <a:buFontTx/>
              <a:buNone/>
              <a:defRPr sz="2133" b="1" baseline="0"/>
            </a:lvl1pPr>
            <a:lvl2pPr marL="609585" indent="0">
              <a:buFontTx/>
              <a:buNone/>
              <a:defRPr/>
            </a:lvl2pPr>
            <a:lvl3pPr marL="1219170" indent="0">
              <a:buFontTx/>
              <a:buNone/>
              <a:defRPr/>
            </a:lvl3pPr>
            <a:lvl4pPr marL="1828754" indent="0">
              <a:buFontTx/>
              <a:buNone/>
              <a:defRPr/>
            </a:lvl4pPr>
            <a:lvl5pPr marL="2438339" indent="0">
              <a:buFontTx/>
              <a:buNone/>
              <a:defRPr/>
            </a:lvl5pPr>
          </a:lstStyle>
          <a:p>
            <a:pPr lvl="0"/>
            <a:r>
              <a:rPr lang="es-ES" dirty="0"/>
              <a:t>Clic para editar título</a:t>
            </a:r>
          </a:p>
        </p:txBody>
      </p:sp>
      <p:sp>
        <p:nvSpPr>
          <p:cNvPr id="9" name="Marcador de número de diapositiva 5"/>
          <p:cNvSpPr txBox="1">
            <a:spLocks/>
          </p:cNvSpPr>
          <p:nvPr userDrawn="1"/>
        </p:nvSpPr>
        <p:spPr>
          <a:xfrm>
            <a:off x="334434" y="349251"/>
            <a:ext cx="673100" cy="366183"/>
          </a:xfrm>
          <a:prstGeom prst="rect">
            <a:avLst/>
          </a:prstGeom>
        </p:spPr>
        <p:txBody>
          <a:bodyPr/>
          <a:lstStyle>
            <a:defPPr>
              <a:defRPr lang="es-ES_tradnl"/>
            </a:defPPr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1100" b="1" kern="1200" smtClean="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9pPr>
          </a:lstStyle>
          <a:p>
            <a:pPr>
              <a:defRPr/>
            </a:pPr>
            <a:fld id="{168E3164-5709-4E48-9AE9-677997EF101B}" type="slidenum">
              <a:rPr lang="es-ES_tradnl" altLang="es-ES" sz="1867" smtClean="0"/>
              <a:pPr>
                <a:defRPr/>
              </a:pPr>
              <a:t>‹Nº›</a:t>
            </a:fld>
            <a:endParaRPr lang="es-ES_tradnl" altLang="es-ES" sz="1867" dirty="0"/>
          </a:p>
        </p:txBody>
      </p:sp>
    </p:spTree>
    <p:extLst>
      <p:ext uri="{BB962C8B-B14F-4D97-AF65-F5344CB8AC3E}">
        <p14:creationId xmlns:p14="http://schemas.microsoft.com/office/powerpoint/2010/main" val="21601593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0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Marcador de título 1"/>
          <p:cNvSpPr>
            <a:spLocks noGrp="1"/>
          </p:cNvSpPr>
          <p:nvPr>
            <p:ph type="title"/>
          </p:nvPr>
        </p:nvSpPr>
        <p:spPr bwMode="auto">
          <a:xfrm>
            <a:off x="1007533" y="275167"/>
            <a:ext cx="10574867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_tradnl" altLang="es-ES"/>
              <a:t>Clic para editar título</a:t>
            </a:r>
          </a:p>
        </p:txBody>
      </p:sp>
      <p:sp>
        <p:nvSpPr>
          <p:cNvPr id="1027" name="Marcador de texto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_tradnl" altLang="es-ES" dirty="0"/>
              <a:t>Haga clic para modificar el estilo de texto del patrón</a:t>
            </a:r>
          </a:p>
          <a:p>
            <a:pPr lvl="1"/>
            <a:r>
              <a:rPr lang="es-ES_tradnl" altLang="es-ES" dirty="0"/>
              <a:t>Segundo nivel</a:t>
            </a:r>
          </a:p>
          <a:p>
            <a:pPr lvl="2"/>
            <a:r>
              <a:rPr lang="es-ES_tradnl" altLang="es-ES" dirty="0"/>
              <a:t>Tercer nivel</a:t>
            </a:r>
          </a:p>
          <a:p>
            <a:pPr lvl="3"/>
            <a:r>
              <a:rPr lang="es-ES_tradnl" altLang="es-ES" dirty="0"/>
              <a:t>Cuarto nivel</a:t>
            </a:r>
          </a:p>
          <a:p>
            <a:pPr lvl="4"/>
            <a:r>
              <a:rPr lang="es-ES_tradnl" altLang="es-ES" dirty="0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6183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6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A9397E84-5D63-4903-9ED2-10F83B9E882B}" type="datetime1">
              <a:rPr lang="es-ES_tradnl" altLang="es-ES"/>
              <a:pPr>
                <a:defRPr/>
              </a:pPr>
              <a:t>02/12/2025</a:t>
            </a:fld>
            <a:endParaRPr lang="es-ES_tradnl" alt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6183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6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s-ES" alt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6183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6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B4A83830-45A6-492A-8076-B3801F672D24}" type="slidenum">
              <a:rPr lang="es-ES_tradnl" altLang="es-ES"/>
              <a:pPr>
                <a:defRPr/>
              </a:pPr>
              <a:t>‹Nº›</a:t>
            </a:fld>
            <a:endParaRPr lang="es-ES_tradnl" alt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88" r:id="rId2"/>
    <p:sldLayoutId id="2147483671" r:id="rId3"/>
    <p:sldLayoutId id="2147483672" r:id="rId4"/>
    <p:sldLayoutId id="2147483682" r:id="rId5"/>
    <p:sldLayoutId id="2147483680" r:id="rId6"/>
    <p:sldLayoutId id="2147483681" r:id="rId7"/>
    <p:sldLayoutId id="2147483673" r:id="rId8"/>
    <p:sldLayoutId id="2147483674" r:id="rId9"/>
    <p:sldLayoutId id="2147483675" r:id="rId10"/>
    <p:sldLayoutId id="2147483677" r:id="rId11"/>
    <p:sldLayoutId id="2147483678" r:id="rId12"/>
    <p:sldLayoutId id="2147483679" r:id="rId13"/>
    <p:sldLayoutId id="2147483683" r:id="rId14"/>
    <p:sldLayoutId id="2147483684" r:id="rId15"/>
    <p:sldLayoutId id="2147483685" r:id="rId16"/>
    <p:sldLayoutId id="2147483686" r:id="rId17"/>
    <p:sldLayoutId id="2147483687" r:id="rId18"/>
  </p:sldLayoutIdLst>
  <p:txStyles>
    <p:titleStyle>
      <a:lvl1pPr algn="ctr" defTabSz="609585" rtl="0" eaLnBrk="0" fontAlgn="base" hangingPunct="0">
        <a:spcBef>
          <a:spcPct val="0"/>
        </a:spcBef>
        <a:spcAft>
          <a:spcPct val="0"/>
        </a:spcAft>
        <a:defRPr sz="5867" kern="1200">
          <a:solidFill>
            <a:schemeClr val="tx1"/>
          </a:solidFill>
          <a:latin typeface="+mj-lt"/>
          <a:ea typeface="ＭＳ Ｐゴシック" charset="-128"/>
          <a:cs typeface="ＭＳ Ｐゴシック" charset="-128"/>
        </a:defRPr>
      </a:lvl1pPr>
      <a:lvl2pPr algn="ctr" defTabSz="609585" rtl="0" eaLnBrk="0" fontAlgn="base" hangingPunct="0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2pPr>
      <a:lvl3pPr algn="ctr" defTabSz="609585" rtl="0" eaLnBrk="0" fontAlgn="base" hangingPunct="0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3pPr>
      <a:lvl4pPr algn="ctr" defTabSz="609585" rtl="0" eaLnBrk="0" fontAlgn="base" hangingPunct="0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4pPr>
      <a:lvl5pPr algn="ctr" defTabSz="609585" rtl="0" eaLnBrk="0" fontAlgn="base" hangingPunct="0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5pPr>
      <a:lvl6pPr marL="609585" algn="ctr" defTabSz="609585" rtl="0" fontAlgn="base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6pPr>
      <a:lvl7pPr marL="1219170" algn="ctr" defTabSz="609585" rtl="0" fontAlgn="base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7pPr>
      <a:lvl8pPr marL="1828754" algn="ctr" defTabSz="609585" rtl="0" fontAlgn="base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8pPr>
      <a:lvl9pPr marL="2438339" algn="ctr" defTabSz="609585" rtl="0" fontAlgn="base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9pPr>
    </p:titleStyle>
    <p:bodyStyle>
      <a:lvl1pPr marL="457189" indent="-457189" algn="l" defTabSz="609585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4267" kern="1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990575" indent="-380990" algn="l" defTabSz="609585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3733" kern="1200">
          <a:solidFill>
            <a:schemeClr val="tx1"/>
          </a:solidFill>
          <a:latin typeface="+mn-lt"/>
          <a:ea typeface="ＭＳ Ｐゴシック" charset="-128"/>
          <a:cs typeface="+mn-cs"/>
        </a:defRPr>
      </a:lvl2pPr>
      <a:lvl3pPr marL="1523962" indent="-304792" algn="l" defTabSz="609585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ＭＳ Ｐゴシック" charset="-128"/>
          <a:cs typeface="+mn-cs"/>
        </a:defRPr>
      </a:lvl3pPr>
      <a:lvl4pPr marL="2133547" indent="-304792" algn="l" defTabSz="609585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667" kern="1200">
          <a:solidFill>
            <a:schemeClr val="tx1"/>
          </a:solidFill>
          <a:latin typeface="+mn-lt"/>
          <a:ea typeface="ＭＳ Ｐゴシック" charset="-128"/>
          <a:cs typeface="+mn-cs"/>
        </a:defRPr>
      </a:lvl4pPr>
      <a:lvl5pPr marL="2743131" indent="-304792" algn="l" defTabSz="609585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667" kern="1200">
          <a:solidFill>
            <a:schemeClr val="tx1"/>
          </a:solidFill>
          <a:latin typeface="+mn-lt"/>
          <a:ea typeface="ＭＳ Ｐゴシック" charset="-128"/>
          <a:cs typeface="+mn-cs"/>
        </a:defRPr>
      </a:lvl5pPr>
      <a:lvl6pPr marL="335271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_tradnl"/>
      </a:defPPr>
      <a:lvl1pPr marL="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microsoft.com/office/2007/relationships/hdphoto" Target="../media/hdphoto2.wdp"/><Relationship Id="rId3" Type="http://schemas.openxmlformats.org/officeDocument/2006/relationships/image" Target="../media/image27.png"/><Relationship Id="rId7" Type="http://schemas.openxmlformats.org/officeDocument/2006/relationships/hyperlink" Target="https://twitter.com/AVEBIOM" TargetMode="External"/><Relationship Id="rId12" Type="http://schemas.openxmlformats.org/officeDocument/2006/relationships/image" Target="../media/image31.png"/><Relationship Id="rId2" Type="http://schemas.openxmlformats.org/officeDocument/2006/relationships/image" Target="../media/image26.jpeg"/><Relationship Id="rId16" Type="http://schemas.openxmlformats.org/officeDocument/2006/relationships/hyperlink" Target="mailto:danielgarcia@avebiom.org" TargetMode="External"/><Relationship Id="rId1" Type="http://schemas.openxmlformats.org/officeDocument/2006/relationships/slideLayout" Target="../slideLayouts/slideLayout8.xml"/><Relationship Id="rId6" Type="http://schemas.microsoft.com/office/2007/relationships/hdphoto" Target="../media/hdphoto1.wdp"/><Relationship Id="rId11" Type="http://schemas.openxmlformats.org/officeDocument/2006/relationships/hyperlink" Target="https://www.youtube.com/c/avebiomasociacionbiomasa" TargetMode="External"/><Relationship Id="rId5" Type="http://schemas.openxmlformats.org/officeDocument/2006/relationships/image" Target="../media/image28.png"/><Relationship Id="rId15" Type="http://schemas.openxmlformats.org/officeDocument/2006/relationships/image" Target="../media/image32.jpeg"/><Relationship Id="rId10" Type="http://schemas.openxmlformats.org/officeDocument/2006/relationships/image" Target="../media/image30.png"/><Relationship Id="rId4" Type="http://schemas.openxmlformats.org/officeDocument/2006/relationships/hyperlink" Target="https://www.facebook.com/AVEBIOM" TargetMode="External"/><Relationship Id="rId9" Type="http://schemas.openxmlformats.org/officeDocument/2006/relationships/hyperlink" Target="linkedin.com/in/avebiom-asociacion-biomasa-b6316041" TargetMode="External"/><Relationship Id="rId14" Type="http://schemas.openxmlformats.org/officeDocument/2006/relationships/hyperlink" Target="https://www.instagram.com/avebiom/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vebiom.org/proyectos/indice-precios-biomasa-al-consumidor" TargetMode="External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5.emf"/><Relationship Id="rId5" Type="http://schemas.openxmlformats.org/officeDocument/2006/relationships/hyperlink" Target="https://www.miteco.gob.es/es/biodiversidad/estadisticas/forestal_estad_anual_cortas_madera.html" TargetMode="External"/><Relationship Id="rId4" Type="http://schemas.openxmlformats.org/officeDocument/2006/relationships/image" Target="../media/image14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hyperlink" Target="https://www.avebiom.org/sites/default/files/biomasanews/mapa_biocombustibles_solidos_AVEBIOM_2025_pantalla.pdf" TargetMode="External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arcador de texto 3">
            <a:extLst>
              <a:ext uri="{FF2B5EF4-FFF2-40B4-BE49-F238E27FC236}">
                <a16:creationId xmlns:a16="http://schemas.microsoft.com/office/drawing/2014/main" id="{9C5FAB43-6E78-638F-B664-66E0AE2829AB}"/>
              </a:ext>
            </a:extLst>
          </p:cNvPr>
          <p:cNvSpPr txBox="1">
            <a:spLocks/>
          </p:cNvSpPr>
          <p:nvPr/>
        </p:nvSpPr>
        <p:spPr>
          <a:xfrm>
            <a:off x="5884062" y="2531294"/>
            <a:ext cx="5766075" cy="1113731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s-ES_tradnl"/>
            </a:defPPr>
            <a:lvl1pPr algn="r" defTabSz="609585" rtl="0" eaLnBrk="1" fontAlgn="base" hangingPunct="1">
              <a:spcBef>
                <a:spcPct val="0"/>
              </a:spcBef>
              <a:spcAft>
                <a:spcPct val="0"/>
              </a:spcAft>
              <a:defRPr sz="1600" kern="1200">
                <a:solidFill>
                  <a:srgbClr val="898989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defRPr>
            </a:lvl1pPr>
            <a:lvl2pPr marL="609585" algn="l" defTabSz="609585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2pPr>
            <a:lvl3pPr marL="1219170" algn="l" defTabSz="609585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3pPr>
            <a:lvl4pPr marL="1828754" algn="l" defTabSz="609585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4pPr>
            <a:lvl5pPr marL="2438339" algn="l" defTabSz="609585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5pPr>
            <a:lvl6pPr marL="3047924" algn="l" defTabSz="121917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6pPr>
            <a:lvl7pPr marL="3657509" algn="l" defTabSz="121917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7pPr>
            <a:lvl8pPr marL="4267093" algn="l" defTabSz="121917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8pPr>
            <a:lvl9pPr marL="4876678" algn="l" defTabSz="121917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9pPr>
          </a:lstStyle>
          <a:p>
            <a:r>
              <a:rPr lang="es-ES" sz="2800" b="1" dirty="0">
                <a:solidFill>
                  <a:schemeClr val="accent1"/>
                </a:solidFill>
              </a:rPr>
              <a:t>Activación y emprendimiento forestal en el territorio despoblado de la </a:t>
            </a:r>
            <a:r>
              <a:rPr lang="es-ES" sz="2800" b="1" dirty="0" err="1">
                <a:solidFill>
                  <a:schemeClr val="accent1"/>
                </a:solidFill>
              </a:rPr>
              <a:t>Comunitat</a:t>
            </a:r>
            <a:r>
              <a:rPr lang="es-ES" sz="2800" b="1" dirty="0">
                <a:solidFill>
                  <a:schemeClr val="accent1"/>
                </a:solidFill>
              </a:rPr>
              <a:t> Valenciana</a:t>
            </a:r>
          </a:p>
        </p:txBody>
      </p:sp>
      <p:sp>
        <p:nvSpPr>
          <p:cNvPr id="21" name="Marcador de texto 3">
            <a:extLst>
              <a:ext uri="{FF2B5EF4-FFF2-40B4-BE49-F238E27FC236}">
                <a16:creationId xmlns:a16="http://schemas.microsoft.com/office/drawing/2014/main" id="{0C377C88-5C86-D5E2-FE87-4B900C23DCBE}"/>
              </a:ext>
            </a:extLst>
          </p:cNvPr>
          <p:cNvSpPr txBox="1">
            <a:spLocks/>
          </p:cNvSpPr>
          <p:nvPr/>
        </p:nvSpPr>
        <p:spPr>
          <a:xfrm>
            <a:off x="8437389" y="3888444"/>
            <a:ext cx="3232375" cy="323717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s-ES_tradnl"/>
            </a:defPPr>
            <a:lvl1pPr algn="r" defTabSz="609585" rtl="0" eaLnBrk="1" fontAlgn="base" hangingPunct="1">
              <a:spcBef>
                <a:spcPct val="0"/>
              </a:spcBef>
              <a:spcAft>
                <a:spcPct val="0"/>
              </a:spcAft>
              <a:defRPr sz="1600" kern="1200">
                <a:solidFill>
                  <a:srgbClr val="898989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defRPr>
            </a:lvl1pPr>
            <a:lvl2pPr marL="609585" algn="l" defTabSz="609585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2pPr>
            <a:lvl3pPr marL="1219170" algn="l" defTabSz="609585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3pPr>
            <a:lvl4pPr marL="1828754" algn="l" defTabSz="609585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4pPr>
            <a:lvl5pPr marL="2438339" algn="l" defTabSz="609585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5pPr>
            <a:lvl6pPr marL="3047924" algn="l" defTabSz="121917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6pPr>
            <a:lvl7pPr marL="3657509" algn="l" defTabSz="121917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7pPr>
            <a:lvl8pPr marL="4267093" algn="l" defTabSz="121917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8pPr>
            <a:lvl9pPr marL="4876678" algn="l" defTabSz="121917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9pPr>
          </a:lstStyle>
          <a:p>
            <a:r>
              <a:rPr lang="es-ES" sz="1800" b="1" dirty="0">
                <a:solidFill>
                  <a:schemeClr val="accent1"/>
                </a:solidFill>
              </a:rPr>
              <a:t>02/12/2025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31CCC5DA-17AC-D45F-6EC4-AFF6B69F09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6629" y="476672"/>
            <a:ext cx="5248275" cy="3076575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20D912BD-B284-E76A-E663-BF51D56668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7448" y="3789040"/>
            <a:ext cx="3744416" cy="1793486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5D15D761-0A10-3D1F-D415-426E77D6D26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63597" y="4640807"/>
            <a:ext cx="3037802" cy="941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571286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DCB9AA-99FE-3C4B-7871-7F4178EE29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71270230-00F0-69BC-B4AB-262FC9941C6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sz="2800" dirty="0">
                <a:solidFill>
                  <a:srgbClr val="E4883B"/>
                </a:solidFill>
                <a:ea typeface="Calibri"/>
                <a:cs typeface="Calibri"/>
              </a:rPr>
              <a:t>EL CIRCULO DE ÉXITO DE LA BIOMASA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15FB38E-4FEA-4CCD-B0C4-77BB014A89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2594" y="1506319"/>
            <a:ext cx="10863650" cy="4380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060964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E2F47E-40D6-744A-C8DC-6931A3101B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34B76A1-AC95-3F8B-E05E-8B381B06321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sz="2800" dirty="0">
                <a:solidFill>
                  <a:srgbClr val="E4883B"/>
                </a:solidFill>
                <a:ea typeface="Calibri"/>
                <a:cs typeface="Calibri"/>
              </a:rPr>
              <a:t>EL CIRCULO DE ÉXITO DE LA BIOMASA</a:t>
            </a:r>
            <a:endParaRPr lang="en-US" dirty="0"/>
          </a:p>
        </p:txBody>
      </p:sp>
      <p:sp>
        <p:nvSpPr>
          <p:cNvPr id="8" name="6 Rectángulo">
            <a:extLst>
              <a:ext uri="{FF2B5EF4-FFF2-40B4-BE49-F238E27FC236}">
                <a16:creationId xmlns:a16="http://schemas.microsoft.com/office/drawing/2014/main" id="{24D47C97-5340-A99E-9548-63D10315404D}"/>
              </a:ext>
            </a:extLst>
          </p:cNvPr>
          <p:cNvSpPr/>
          <p:nvPr/>
        </p:nvSpPr>
        <p:spPr>
          <a:xfrm>
            <a:off x="5039883" y="1324313"/>
            <a:ext cx="6912768" cy="4555093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s-ES_tradnl"/>
            </a:defPPr>
            <a:lvl1pPr algn="l" defTabSz="609585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-86" charset="-128"/>
                <a:cs typeface="+mn-cs"/>
              </a:defRPr>
            </a:lvl1pPr>
            <a:lvl2pPr marL="609585" algn="l" defTabSz="609585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-86" charset="-128"/>
                <a:cs typeface="+mn-cs"/>
              </a:defRPr>
            </a:lvl2pPr>
            <a:lvl3pPr marL="1219170" algn="l" defTabSz="609585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-86" charset="-128"/>
                <a:cs typeface="+mn-cs"/>
              </a:defRPr>
            </a:lvl3pPr>
            <a:lvl4pPr marL="1828754" algn="l" defTabSz="609585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-86" charset="-128"/>
                <a:cs typeface="+mn-cs"/>
              </a:defRPr>
            </a:lvl4pPr>
            <a:lvl5pPr marL="2438339" algn="l" defTabSz="609585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-86" charset="-128"/>
                <a:cs typeface="+mn-cs"/>
              </a:defRPr>
            </a:lvl5pPr>
            <a:lvl6pPr marL="3047924" algn="l" defTabSz="121917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pitchFamily="-86" charset="-128"/>
                <a:cs typeface="+mn-cs"/>
              </a:defRPr>
            </a:lvl6pPr>
            <a:lvl7pPr marL="3657509" algn="l" defTabSz="121917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pitchFamily="-86" charset="-128"/>
                <a:cs typeface="+mn-cs"/>
              </a:defRPr>
            </a:lvl7pPr>
            <a:lvl8pPr marL="4267093" algn="l" defTabSz="121917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pitchFamily="-86" charset="-128"/>
                <a:cs typeface="+mn-cs"/>
              </a:defRPr>
            </a:lvl8pPr>
            <a:lvl9pPr marL="4876678" algn="l" defTabSz="121917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pitchFamily="-86" charset="-128"/>
                <a:cs typeface="+mn-cs"/>
              </a:defRPr>
            </a:lvl9pPr>
          </a:lstStyle>
          <a:p>
            <a:pPr marL="234945" marR="0" lvl="0" indent="-234945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ＭＳ Ｐゴシック" pitchFamily="-86" charset="-128"/>
                <a:cs typeface="+mn-cs"/>
              </a:rPr>
              <a:t>&gt;</a:t>
            </a:r>
            <a:r>
              <a:rPr kumimoji="0" lang="es-E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/>
                <a:ea typeface="ＭＳ Ｐゴシック" pitchFamily="-86" charset="-128"/>
                <a:cs typeface="+mn-cs"/>
              </a:rPr>
              <a:t> Localización y análisis de la demanda térmica de los potenciales usuarios. </a:t>
            </a:r>
          </a:p>
          <a:p>
            <a:pPr marL="234945" marR="0" lvl="0" indent="-234945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ＭＳ Ｐゴシック" pitchFamily="-86" charset="-128"/>
                <a:cs typeface="+mn-cs"/>
              </a:rPr>
              <a:t>&gt;</a:t>
            </a:r>
            <a:r>
              <a:rPr kumimoji="0" lang="es-E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/>
                <a:ea typeface="ＭＳ Ｐゴシック" pitchFamily="-86" charset="-128"/>
                <a:cs typeface="+mn-cs"/>
              </a:rPr>
              <a:t> Estudio de la viabilidad técnica, económica y financiera.</a:t>
            </a:r>
          </a:p>
          <a:p>
            <a:pPr marL="234945" marR="0" lvl="0" indent="-234945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ＭＳ Ｐゴシック" pitchFamily="-86" charset="-128"/>
                <a:cs typeface="+mn-cs"/>
              </a:rPr>
              <a:t>&gt;</a:t>
            </a:r>
            <a:r>
              <a:rPr kumimoji="0" lang="es-E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/>
                <a:ea typeface="ＭＳ Ｐゴシック" pitchFamily="-86" charset="-128"/>
                <a:cs typeface="+mn-cs"/>
              </a:rPr>
              <a:t> Usuarios SIEMPRE informados.</a:t>
            </a:r>
          </a:p>
          <a:p>
            <a:pPr marL="234945" marR="0" lvl="0" indent="-234945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ＭＳ Ｐゴシック" pitchFamily="-86" charset="-128"/>
                <a:cs typeface="+mn-cs"/>
              </a:rPr>
              <a:t>&gt;</a:t>
            </a:r>
            <a:r>
              <a:rPr kumimoji="0" lang="es-E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/>
                <a:ea typeface="ＭＳ Ｐゴシック" pitchFamily="-86" charset="-128"/>
                <a:cs typeface="+mn-cs"/>
              </a:rPr>
              <a:t> Inversión suficientemente dotada para los equipos e infraestructuras.</a:t>
            </a:r>
          </a:p>
          <a:p>
            <a:pPr marL="234945" marR="0" lvl="0" indent="-234945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ＭＳ Ｐゴシック" pitchFamily="-86" charset="-128"/>
                <a:cs typeface="+mn-cs"/>
              </a:rPr>
              <a:t>&gt;</a:t>
            </a:r>
            <a:r>
              <a:rPr kumimoji="0" lang="es-E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/>
                <a:ea typeface="ＭＳ Ｐゴシック" pitchFamily="-86" charset="-128"/>
                <a:cs typeface="+mn-cs"/>
              </a:rPr>
              <a:t> Instalación eficiente y de calidad.</a:t>
            </a:r>
          </a:p>
          <a:p>
            <a:pPr marL="234945" marR="0" lvl="0" indent="-234945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ＭＳ Ｐゴシック" pitchFamily="-86" charset="-128"/>
                <a:cs typeface="+mn-cs"/>
              </a:rPr>
              <a:t>&gt;</a:t>
            </a:r>
            <a:r>
              <a:rPr kumimoji="0" lang="es-E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/>
                <a:ea typeface="ＭＳ Ｐゴシック" pitchFamily="-86" charset="-128"/>
                <a:cs typeface="+mn-cs"/>
              </a:rPr>
              <a:t> Empresa instaladora con experiencia.</a:t>
            </a:r>
          </a:p>
          <a:p>
            <a:pPr marL="234945" marR="0" lvl="0" indent="-234945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ＭＳ Ｐゴシック" pitchFamily="-86" charset="-128"/>
                <a:cs typeface="+mn-cs"/>
              </a:rPr>
              <a:t>&gt;</a:t>
            </a:r>
            <a:r>
              <a:rPr kumimoji="0" lang="es-E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/>
                <a:ea typeface="ＭＳ Ｐゴシック" pitchFamily="-86" charset="-128"/>
                <a:cs typeface="+mn-cs"/>
              </a:rPr>
              <a:t> Asegurar un buen mantenimiento (preventivo y correctivo).</a:t>
            </a:r>
          </a:p>
          <a:p>
            <a:pPr marL="234945" marR="0" lvl="0" indent="-234945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ＭＳ Ｐゴシック" pitchFamily="-86" charset="-128"/>
                <a:cs typeface="+mn-cs"/>
              </a:rPr>
              <a:t>&gt;</a:t>
            </a:r>
            <a:r>
              <a:rPr kumimoji="0" lang="es-E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/>
                <a:ea typeface="ＭＳ Ｐゴシック" pitchFamily="-86" charset="-128"/>
                <a:cs typeface="+mn-cs"/>
              </a:rPr>
              <a:t> Utilizar biocombustibles adecuados.</a:t>
            </a:r>
          </a:p>
        </p:txBody>
      </p:sp>
      <p:sp>
        <p:nvSpPr>
          <p:cNvPr id="9" name="7 Rectángulo redondeado">
            <a:extLst>
              <a:ext uri="{FF2B5EF4-FFF2-40B4-BE49-F238E27FC236}">
                <a16:creationId xmlns:a16="http://schemas.microsoft.com/office/drawing/2014/main" id="{D9AA14C6-49BF-074B-6A54-7A6D8BBC2765}"/>
              </a:ext>
            </a:extLst>
          </p:cNvPr>
          <p:cNvSpPr/>
          <p:nvPr/>
        </p:nvSpPr>
        <p:spPr>
          <a:xfrm>
            <a:off x="623392" y="2572451"/>
            <a:ext cx="3744416" cy="2016224"/>
          </a:xfrm>
          <a:prstGeom prst="roundRect">
            <a:avLst/>
          </a:prstGeom>
          <a:noFill/>
          <a:ln w="25400" cap="flat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>
            <a:defPPr>
              <a:defRPr lang="es-ES_tradnl"/>
            </a:defPPr>
            <a:lvl1pPr algn="l" defTabSz="609585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-86" charset="-128"/>
                <a:cs typeface="+mn-cs"/>
              </a:defRPr>
            </a:lvl1pPr>
            <a:lvl2pPr marL="609585" algn="l" defTabSz="609585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-86" charset="-128"/>
                <a:cs typeface="+mn-cs"/>
              </a:defRPr>
            </a:lvl2pPr>
            <a:lvl3pPr marL="1219170" algn="l" defTabSz="609585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-86" charset="-128"/>
                <a:cs typeface="+mn-cs"/>
              </a:defRPr>
            </a:lvl3pPr>
            <a:lvl4pPr marL="1828754" algn="l" defTabSz="609585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-86" charset="-128"/>
                <a:cs typeface="+mn-cs"/>
              </a:defRPr>
            </a:lvl4pPr>
            <a:lvl5pPr marL="2438339" algn="l" defTabSz="609585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-86" charset="-128"/>
                <a:cs typeface="+mn-cs"/>
              </a:defRPr>
            </a:lvl5pPr>
            <a:lvl6pPr marL="3047924" algn="l" defTabSz="121917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pitchFamily="-86" charset="-128"/>
                <a:cs typeface="+mn-cs"/>
              </a:defRPr>
            </a:lvl6pPr>
            <a:lvl7pPr marL="3657509" algn="l" defTabSz="121917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pitchFamily="-86" charset="-128"/>
                <a:cs typeface="+mn-cs"/>
              </a:defRPr>
            </a:lvl7pPr>
            <a:lvl8pPr marL="4267093" algn="l" defTabSz="121917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pitchFamily="-86" charset="-128"/>
                <a:cs typeface="+mn-cs"/>
              </a:defRPr>
            </a:lvl8pPr>
            <a:lvl9pPr marL="4876678" algn="l" defTabSz="121917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pitchFamily="-86" charset="-128"/>
                <a:cs typeface="+mn-cs"/>
              </a:defRPr>
            </a:lvl9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3733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/>
                <a:ea typeface="ＭＳ Ｐゴシック" pitchFamily="-86" charset="-128"/>
                <a:cs typeface="+mn-cs"/>
              </a:rPr>
              <a:t>Promocionar la DEMANDA de instalaciones</a:t>
            </a:r>
          </a:p>
        </p:txBody>
      </p:sp>
      <p:sp>
        <p:nvSpPr>
          <p:cNvPr id="10" name="10 Rectángulo">
            <a:extLst>
              <a:ext uri="{FF2B5EF4-FFF2-40B4-BE49-F238E27FC236}">
                <a16:creationId xmlns:a16="http://schemas.microsoft.com/office/drawing/2014/main" id="{A418A820-D245-1E58-563A-9E3DC5572708}"/>
              </a:ext>
            </a:extLst>
          </p:cNvPr>
          <p:cNvSpPr/>
          <p:nvPr/>
        </p:nvSpPr>
        <p:spPr>
          <a:xfrm>
            <a:off x="623392" y="5975409"/>
            <a:ext cx="10657184" cy="502766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s-ES_tradnl"/>
            </a:defPPr>
            <a:lvl1pPr algn="l" defTabSz="609585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-86" charset="-128"/>
                <a:cs typeface="+mn-cs"/>
              </a:defRPr>
            </a:lvl1pPr>
            <a:lvl2pPr marL="609585" algn="l" defTabSz="609585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-86" charset="-128"/>
                <a:cs typeface="+mn-cs"/>
              </a:defRPr>
            </a:lvl2pPr>
            <a:lvl3pPr marL="1219170" algn="l" defTabSz="609585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-86" charset="-128"/>
                <a:cs typeface="+mn-cs"/>
              </a:defRPr>
            </a:lvl3pPr>
            <a:lvl4pPr marL="1828754" algn="l" defTabSz="609585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-86" charset="-128"/>
                <a:cs typeface="+mn-cs"/>
              </a:defRPr>
            </a:lvl4pPr>
            <a:lvl5pPr marL="2438339" algn="l" defTabSz="609585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-86" charset="-128"/>
                <a:cs typeface="+mn-cs"/>
              </a:defRPr>
            </a:lvl5pPr>
            <a:lvl6pPr marL="3047924" algn="l" defTabSz="121917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pitchFamily="-86" charset="-128"/>
                <a:cs typeface="+mn-cs"/>
              </a:defRPr>
            </a:lvl6pPr>
            <a:lvl7pPr marL="3657509" algn="l" defTabSz="121917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pitchFamily="-86" charset="-128"/>
                <a:cs typeface="+mn-cs"/>
              </a:defRPr>
            </a:lvl7pPr>
            <a:lvl8pPr marL="4267093" algn="l" defTabSz="121917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pitchFamily="-86" charset="-128"/>
                <a:cs typeface="+mn-cs"/>
              </a:defRPr>
            </a:lvl8pPr>
            <a:lvl9pPr marL="4876678" algn="l" defTabSz="121917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pitchFamily="-86" charset="-128"/>
                <a:cs typeface="+mn-cs"/>
              </a:defRPr>
            </a:lvl9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667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ＭＳ Ｐゴシック" pitchFamily="-86" charset="-128"/>
                <a:cs typeface="+mn-cs"/>
              </a:rPr>
              <a:t>GARANTIZAR LA VIABILIDAD Y EL BUEN  FUNCIONAMIENTO</a:t>
            </a:r>
            <a:r>
              <a:rPr kumimoji="0" lang="es-ES" sz="2667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ＭＳ Ｐゴシック" pitchFamily="-86" charset="-128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84156626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77386D-C7DC-5C1B-6BFD-987873AFFD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67C162E9-07B2-AF62-44C1-517104BC4C1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sz="2800" dirty="0">
                <a:solidFill>
                  <a:srgbClr val="E4883B"/>
                </a:solidFill>
                <a:ea typeface="Calibri"/>
                <a:cs typeface="Calibri"/>
              </a:rPr>
              <a:t>EL CIRCULO DE ÉXITO DE LA BIOMASA</a:t>
            </a:r>
            <a:endParaRPr lang="en-US" dirty="0"/>
          </a:p>
        </p:txBody>
      </p:sp>
      <p:sp>
        <p:nvSpPr>
          <p:cNvPr id="4" name="10 Rectángulo">
            <a:extLst>
              <a:ext uri="{FF2B5EF4-FFF2-40B4-BE49-F238E27FC236}">
                <a16:creationId xmlns:a16="http://schemas.microsoft.com/office/drawing/2014/main" id="{EE24EA7D-5EE6-3EDF-DF9D-53F9AD5E1A2C}"/>
              </a:ext>
            </a:extLst>
          </p:cNvPr>
          <p:cNvSpPr/>
          <p:nvPr/>
        </p:nvSpPr>
        <p:spPr>
          <a:xfrm>
            <a:off x="623392" y="5295787"/>
            <a:ext cx="10657184" cy="502766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s-ES_tradnl"/>
            </a:defPPr>
            <a:lvl1pPr algn="l" defTabSz="609585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-86" charset="-128"/>
                <a:cs typeface="+mn-cs"/>
              </a:defRPr>
            </a:lvl1pPr>
            <a:lvl2pPr marL="609585" algn="l" defTabSz="609585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-86" charset="-128"/>
                <a:cs typeface="+mn-cs"/>
              </a:defRPr>
            </a:lvl2pPr>
            <a:lvl3pPr marL="1219170" algn="l" defTabSz="609585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-86" charset="-128"/>
                <a:cs typeface="+mn-cs"/>
              </a:defRPr>
            </a:lvl3pPr>
            <a:lvl4pPr marL="1828754" algn="l" defTabSz="609585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-86" charset="-128"/>
                <a:cs typeface="+mn-cs"/>
              </a:defRPr>
            </a:lvl4pPr>
            <a:lvl5pPr marL="2438339" algn="l" defTabSz="609585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-86" charset="-128"/>
                <a:cs typeface="+mn-cs"/>
              </a:defRPr>
            </a:lvl5pPr>
            <a:lvl6pPr marL="3047924" algn="l" defTabSz="121917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pitchFamily="-86" charset="-128"/>
                <a:cs typeface="+mn-cs"/>
              </a:defRPr>
            </a:lvl6pPr>
            <a:lvl7pPr marL="3657509" algn="l" defTabSz="121917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pitchFamily="-86" charset="-128"/>
                <a:cs typeface="+mn-cs"/>
              </a:defRPr>
            </a:lvl7pPr>
            <a:lvl8pPr marL="4267093" algn="l" defTabSz="121917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pitchFamily="-86" charset="-128"/>
                <a:cs typeface="+mn-cs"/>
              </a:defRPr>
            </a:lvl8pPr>
            <a:lvl9pPr marL="4876678" algn="l" defTabSz="121917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pitchFamily="-86" charset="-128"/>
                <a:cs typeface="+mn-cs"/>
              </a:defRPr>
            </a:lvl9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667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ＭＳ Ｐゴシック" pitchFamily="-86" charset="-128"/>
                <a:cs typeface="+mn-cs"/>
              </a:rPr>
              <a:t>GARANTIZAR SUMINISTRO Y CERCANÍA</a:t>
            </a:r>
          </a:p>
        </p:txBody>
      </p:sp>
      <p:sp>
        <p:nvSpPr>
          <p:cNvPr id="5" name="8 Rectángulo">
            <a:extLst>
              <a:ext uri="{FF2B5EF4-FFF2-40B4-BE49-F238E27FC236}">
                <a16:creationId xmlns:a16="http://schemas.microsoft.com/office/drawing/2014/main" id="{ED10D8BA-1A21-81F8-0DF2-5E3CAA786F2E}"/>
              </a:ext>
            </a:extLst>
          </p:cNvPr>
          <p:cNvSpPr/>
          <p:nvPr/>
        </p:nvSpPr>
        <p:spPr>
          <a:xfrm>
            <a:off x="431371" y="932723"/>
            <a:ext cx="7241165" cy="4226799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s-ES_tradnl"/>
            </a:defPPr>
            <a:lvl1pPr algn="l" defTabSz="609585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-86" charset="-128"/>
                <a:cs typeface="+mn-cs"/>
              </a:defRPr>
            </a:lvl1pPr>
            <a:lvl2pPr marL="609585" algn="l" defTabSz="609585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-86" charset="-128"/>
                <a:cs typeface="+mn-cs"/>
              </a:defRPr>
            </a:lvl2pPr>
            <a:lvl3pPr marL="1219170" algn="l" defTabSz="609585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-86" charset="-128"/>
                <a:cs typeface="+mn-cs"/>
              </a:defRPr>
            </a:lvl3pPr>
            <a:lvl4pPr marL="1828754" algn="l" defTabSz="609585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-86" charset="-128"/>
                <a:cs typeface="+mn-cs"/>
              </a:defRPr>
            </a:lvl4pPr>
            <a:lvl5pPr marL="2438339" algn="l" defTabSz="609585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-86" charset="-128"/>
                <a:cs typeface="+mn-cs"/>
              </a:defRPr>
            </a:lvl5pPr>
            <a:lvl6pPr marL="3047924" algn="l" defTabSz="121917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pitchFamily="-86" charset="-128"/>
                <a:cs typeface="+mn-cs"/>
              </a:defRPr>
            </a:lvl6pPr>
            <a:lvl7pPr marL="3657509" algn="l" defTabSz="121917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pitchFamily="-86" charset="-128"/>
                <a:cs typeface="+mn-cs"/>
              </a:defRPr>
            </a:lvl7pPr>
            <a:lvl8pPr marL="4267093" algn="l" defTabSz="121917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pitchFamily="-86" charset="-128"/>
                <a:cs typeface="+mn-cs"/>
              </a:defRPr>
            </a:lvl8pPr>
            <a:lvl9pPr marL="4876678" algn="l" defTabSz="121917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pitchFamily="-86" charset="-128"/>
                <a:cs typeface="+mn-cs"/>
              </a:defRPr>
            </a:lvl9pPr>
          </a:lstStyle>
          <a:p>
            <a:pPr marL="353475" marR="0" lvl="0" indent="-353475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667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ＭＳ Ｐゴシック" pitchFamily="-86" charset="-128"/>
                <a:cs typeface="+mn-cs"/>
              </a:rPr>
              <a:t>&gt;</a:t>
            </a:r>
            <a:r>
              <a:rPr kumimoji="0" lang="es-ES" sz="2667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itchFamily="-86" charset="-128"/>
                <a:cs typeface="+mn-cs"/>
              </a:rPr>
              <a:t> </a:t>
            </a:r>
            <a:r>
              <a:rPr kumimoji="0" lang="es-ES" sz="2667" b="1" i="0" u="sng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/>
                <a:ea typeface="ＭＳ Ｐゴシック" pitchFamily="-86" charset="-128"/>
                <a:cs typeface="+mn-cs"/>
              </a:rPr>
              <a:t>Plan de gestión forestal</a:t>
            </a:r>
            <a:r>
              <a:rPr kumimoji="0" lang="es-ES" sz="2667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/>
                <a:ea typeface="ＭＳ Ｐゴシック" pitchFamily="-86" charset="-128"/>
                <a:cs typeface="+mn-cs"/>
              </a:rPr>
              <a:t>. Garantizar la sostenibilidad medioambiental y económica.</a:t>
            </a:r>
          </a:p>
          <a:p>
            <a:pPr marL="353475" marR="0" lvl="0" indent="-353475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667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ＭＳ Ｐゴシック" pitchFamily="-86" charset="-128"/>
                <a:cs typeface="+mn-cs"/>
              </a:rPr>
              <a:t>&gt;</a:t>
            </a:r>
            <a:r>
              <a:rPr kumimoji="0" lang="es-ES" sz="2667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itchFamily="-86" charset="-128"/>
                <a:cs typeface="+mn-cs"/>
              </a:rPr>
              <a:t> </a:t>
            </a:r>
            <a:r>
              <a:rPr kumimoji="0" lang="es-ES" sz="2667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/>
                <a:ea typeface="ＭＳ Ｐゴシック" pitchFamily="-86" charset="-128"/>
                <a:cs typeface="+mn-cs"/>
              </a:rPr>
              <a:t>Análisis de la disponibilidad de biomasa agro-forestal de cada municipio o territorio.</a:t>
            </a:r>
          </a:p>
          <a:p>
            <a:pPr marL="353475" marR="0" lvl="0" indent="-353475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667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ＭＳ Ｐゴシック" pitchFamily="-86" charset="-128"/>
                <a:cs typeface="+mn-cs"/>
              </a:rPr>
              <a:t>&gt; </a:t>
            </a:r>
            <a:r>
              <a:rPr kumimoji="0" lang="es-ES" sz="2667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/>
                <a:ea typeface="ＭＳ Ｐゴシック" pitchFamily="-86" charset="-128"/>
                <a:cs typeface="+mn-cs"/>
              </a:rPr>
              <a:t>Planificación de los aprovechamientos.</a:t>
            </a:r>
            <a:r>
              <a:rPr kumimoji="0" lang="es-ES" sz="2667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itchFamily="-86" charset="-128"/>
                <a:cs typeface="+mn-cs"/>
              </a:rPr>
              <a:t> </a:t>
            </a:r>
          </a:p>
          <a:p>
            <a:pPr marL="353475" marR="0" lvl="0" indent="-353475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667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ＭＳ Ｐゴシック" pitchFamily="-86" charset="-128"/>
                <a:cs typeface="+mn-cs"/>
              </a:rPr>
              <a:t>&gt;</a:t>
            </a:r>
            <a:r>
              <a:rPr kumimoji="0" lang="es-ES" sz="2667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itchFamily="-86" charset="-128"/>
                <a:cs typeface="+mn-cs"/>
              </a:rPr>
              <a:t> </a:t>
            </a:r>
            <a:r>
              <a:rPr kumimoji="0" lang="es-ES" sz="2667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/>
                <a:ea typeface="ＭＳ Ｐゴシック" pitchFamily="-86" charset="-128"/>
                <a:cs typeface="+mn-cs"/>
              </a:rPr>
              <a:t>Análisis de autoabastecimiento territorial (biomasa Km 0).</a:t>
            </a:r>
          </a:p>
          <a:p>
            <a:pPr marL="243411" marR="0" lvl="0" indent="-243411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667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ＭＳ Ｐゴシック" pitchFamily="-86" charset="-128"/>
                <a:cs typeface="+mn-cs"/>
              </a:rPr>
              <a:t>&gt;</a:t>
            </a:r>
            <a:r>
              <a:rPr kumimoji="0" lang="es-ES" sz="2667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itchFamily="-86" charset="-128"/>
                <a:cs typeface="+mn-cs"/>
              </a:rPr>
              <a:t> </a:t>
            </a:r>
            <a:r>
              <a:rPr kumimoji="0" lang="es-ES" sz="2667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/>
                <a:ea typeface="ＭＳ Ｐゴシック" pitchFamily="-86" charset="-128"/>
                <a:cs typeface="+mn-cs"/>
              </a:rPr>
              <a:t>Construcción de una planta de producción (pellet) o de un </a:t>
            </a:r>
            <a:r>
              <a:rPr kumimoji="0" lang="es-ES" sz="2667" b="1" i="0" u="sng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/>
                <a:ea typeface="ＭＳ Ｐゴシック" pitchFamily="-86" charset="-128"/>
                <a:cs typeface="+mn-cs"/>
              </a:rPr>
              <a:t>Centro Logístico de Biomasa</a:t>
            </a:r>
            <a:r>
              <a:rPr kumimoji="0" lang="es-ES" sz="2667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/>
                <a:ea typeface="ＭＳ Ｐゴシック" pitchFamily="-86" charset="-128"/>
                <a:cs typeface="+mn-cs"/>
              </a:rPr>
              <a:t> (astilla).</a:t>
            </a:r>
          </a:p>
        </p:txBody>
      </p:sp>
      <p:sp>
        <p:nvSpPr>
          <p:cNvPr id="6" name="9 Rectángulo redondeado">
            <a:extLst>
              <a:ext uri="{FF2B5EF4-FFF2-40B4-BE49-F238E27FC236}">
                <a16:creationId xmlns:a16="http://schemas.microsoft.com/office/drawing/2014/main" id="{6B9AE67E-E113-6AD5-D167-9C4FE6879906}"/>
              </a:ext>
            </a:extLst>
          </p:cNvPr>
          <p:cNvSpPr/>
          <p:nvPr/>
        </p:nvSpPr>
        <p:spPr>
          <a:xfrm>
            <a:off x="7697892" y="1988840"/>
            <a:ext cx="3744416" cy="2016224"/>
          </a:xfrm>
          <a:prstGeom prst="roundRect">
            <a:avLst/>
          </a:prstGeom>
          <a:noFill/>
          <a:ln w="25400" cap="flat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>
            <a:defPPr>
              <a:defRPr lang="es-ES_tradnl"/>
            </a:defPPr>
            <a:lvl1pPr algn="l" defTabSz="609585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-86" charset="-128"/>
                <a:cs typeface="+mn-cs"/>
              </a:defRPr>
            </a:lvl1pPr>
            <a:lvl2pPr marL="609585" algn="l" defTabSz="609585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-86" charset="-128"/>
                <a:cs typeface="+mn-cs"/>
              </a:defRPr>
            </a:lvl2pPr>
            <a:lvl3pPr marL="1219170" algn="l" defTabSz="609585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-86" charset="-128"/>
                <a:cs typeface="+mn-cs"/>
              </a:defRPr>
            </a:lvl3pPr>
            <a:lvl4pPr marL="1828754" algn="l" defTabSz="609585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-86" charset="-128"/>
                <a:cs typeface="+mn-cs"/>
              </a:defRPr>
            </a:lvl4pPr>
            <a:lvl5pPr marL="2438339" algn="l" defTabSz="609585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-86" charset="-128"/>
                <a:cs typeface="+mn-cs"/>
              </a:defRPr>
            </a:lvl5pPr>
            <a:lvl6pPr marL="3047924" algn="l" defTabSz="121917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pitchFamily="-86" charset="-128"/>
                <a:cs typeface="+mn-cs"/>
              </a:defRPr>
            </a:lvl6pPr>
            <a:lvl7pPr marL="3657509" algn="l" defTabSz="121917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pitchFamily="-86" charset="-128"/>
                <a:cs typeface="+mn-cs"/>
              </a:defRPr>
            </a:lvl7pPr>
            <a:lvl8pPr marL="4267093" algn="l" defTabSz="121917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pitchFamily="-86" charset="-128"/>
                <a:cs typeface="+mn-cs"/>
              </a:defRPr>
            </a:lvl8pPr>
            <a:lvl9pPr marL="4876678" algn="l" defTabSz="121917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pitchFamily="-86" charset="-128"/>
                <a:cs typeface="+mn-cs"/>
              </a:defRPr>
            </a:lvl9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3733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/>
                <a:ea typeface="ＭＳ Ｐゴシック" pitchFamily="-86" charset="-128"/>
                <a:cs typeface="+mn-cs"/>
              </a:rPr>
              <a:t>Promocionar la OFERTA de biomasa local</a:t>
            </a:r>
          </a:p>
        </p:txBody>
      </p:sp>
    </p:spTree>
    <p:extLst>
      <p:ext uri="{BB962C8B-B14F-4D97-AF65-F5344CB8AC3E}">
        <p14:creationId xmlns:p14="http://schemas.microsoft.com/office/powerpoint/2010/main" val="271392562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5EDEAB-14D8-CCB0-1D9E-11E64EBAEC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F2556071-6BD3-32D6-4CDE-A2EA7BF685F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sz="2800" dirty="0">
                <a:solidFill>
                  <a:srgbClr val="E4883B"/>
                </a:solidFill>
                <a:ea typeface="Calibri"/>
                <a:cs typeface="Calibri"/>
              </a:rPr>
              <a:t>INICIATIVAS LOCALES Y EMPLEO: Centros </a:t>
            </a:r>
            <a:r>
              <a:rPr lang="en-US" sz="2800" dirty="0" err="1">
                <a:solidFill>
                  <a:srgbClr val="E4883B"/>
                </a:solidFill>
                <a:ea typeface="Calibri"/>
                <a:cs typeface="Calibri"/>
              </a:rPr>
              <a:t>Logísticos</a:t>
            </a:r>
            <a:r>
              <a:rPr lang="en-US" sz="2800" dirty="0">
                <a:solidFill>
                  <a:srgbClr val="E4883B"/>
                </a:solidFill>
                <a:ea typeface="Calibri"/>
                <a:cs typeface="Calibri"/>
              </a:rPr>
              <a:t> de Biomasa</a:t>
            </a:r>
            <a:endParaRPr lang="en-US" dirty="0"/>
          </a:p>
        </p:txBody>
      </p:sp>
      <p:sp>
        <p:nvSpPr>
          <p:cNvPr id="2" name="1 Rectángulo">
            <a:extLst>
              <a:ext uri="{FF2B5EF4-FFF2-40B4-BE49-F238E27FC236}">
                <a16:creationId xmlns:a16="http://schemas.microsoft.com/office/drawing/2014/main" id="{6F0B66EE-6BFE-CC58-AE8D-F6B99DA26E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0000" y="792026"/>
            <a:ext cx="11442624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s-ES" altLang="es-ES" sz="2400" b="1" dirty="0">
                <a:solidFill>
                  <a:prstClr val="black">
                    <a:lumMod val="65000"/>
                    <a:lumOff val="35000"/>
                  </a:prstClr>
                </a:solidFill>
                <a:latin typeface="Calibri" pitchFamily="34" charset="0"/>
                <a:ea typeface="ＭＳ Ｐゴシック" pitchFamily="-86" charset="-128"/>
              </a:rPr>
              <a:t>Un CLB (</a:t>
            </a:r>
            <a:r>
              <a:rPr lang="es-ES" altLang="es-ES" sz="2400" b="1" i="1" dirty="0">
                <a:solidFill>
                  <a:prstClr val="black">
                    <a:lumMod val="65000"/>
                    <a:lumOff val="35000"/>
                  </a:prstClr>
                </a:solidFill>
                <a:latin typeface="Calibri" pitchFamily="34" charset="0"/>
                <a:ea typeface="ＭＳ Ｐゴシック" pitchFamily="-86" charset="-128"/>
              </a:rPr>
              <a:t>Centro Logístico de Biomasa</a:t>
            </a:r>
            <a:r>
              <a:rPr lang="es-ES" altLang="es-ES" sz="2400" b="1" dirty="0">
                <a:solidFill>
                  <a:prstClr val="black">
                    <a:lumMod val="65000"/>
                    <a:lumOff val="35000"/>
                  </a:prstClr>
                </a:solidFill>
                <a:latin typeface="Calibri" pitchFamily="34" charset="0"/>
                <a:ea typeface="ＭＳ Ｐゴシック" pitchFamily="-86" charset="-128"/>
              </a:rPr>
              <a:t>) es la infraestructura para el acopio, tratamiento, acondicionado y comercialización de biomasa de orígenes y formatos diferentes.</a:t>
            </a:r>
          </a:p>
        </p:txBody>
      </p:sp>
      <p:pic>
        <p:nvPicPr>
          <p:cNvPr id="4" name="Picture 10">
            <a:extLst>
              <a:ext uri="{FF2B5EF4-FFF2-40B4-BE49-F238E27FC236}">
                <a16:creationId xmlns:a16="http://schemas.microsoft.com/office/drawing/2014/main" id="{E5B55A59-62D0-2726-2CDA-3333B5DA13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392" y="1958963"/>
            <a:ext cx="6730603" cy="2689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1" descr="pano4">
            <a:extLst>
              <a:ext uri="{FF2B5EF4-FFF2-40B4-BE49-F238E27FC236}">
                <a16:creationId xmlns:a16="http://schemas.microsoft.com/office/drawing/2014/main" id="{718DAC8A-CE11-DEA3-D5DB-262EDCDEFB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384" y="4791420"/>
            <a:ext cx="6802611" cy="17607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1433144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B37C32-9AD2-8C2C-CB8D-6152933337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A3FC1992-3F54-BF5B-F49E-9A12F640766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sz="2800" dirty="0">
                <a:solidFill>
                  <a:srgbClr val="E4883B"/>
                </a:solidFill>
                <a:ea typeface="Calibri"/>
                <a:cs typeface="Calibri"/>
              </a:rPr>
              <a:t>INICIATIVAS LOCALES Y EMPLEO: CLB &gt;&gt; </a:t>
            </a:r>
            <a:r>
              <a:rPr lang="en-US" sz="2800" dirty="0" err="1">
                <a:solidFill>
                  <a:srgbClr val="E4883B"/>
                </a:solidFill>
                <a:ea typeface="Calibri"/>
                <a:cs typeface="Calibri"/>
              </a:rPr>
              <a:t>Componentes</a:t>
            </a:r>
            <a:endParaRPr lang="en-US" dirty="0"/>
          </a:p>
        </p:txBody>
      </p:sp>
      <p:sp>
        <p:nvSpPr>
          <p:cNvPr id="3" name="1 Rectángulo">
            <a:extLst>
              <a:ext uri="{FF2B5EF4-FFF2-40B4-BE49-F238E27FC236}">
                <a16:creationId xmlns:a16="http://schemas.microsoft.com/office/drawing/2014/main" id="{FB47F4E0-D2DD-38A8-CAC0-460E995858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97741" y="787981"/>
            <a:ext cx="10009112" cy="3785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133350" indent="-133350"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s-ES" altLang="es-ES" sz="2400" b="1" dirty="0">
                <a:solidFill>
                  <a:srgbClr val="FF0000"/>
                </a:solidFill>
                <a:latin typeface="Calibri" pitchFamily="34" charset="0"/>
                <a:ea typeface="ＭＳ Ｐゴシック" pitchFamily="-86" charset="-128"/>
              </a:rPr>
              <a:t>&gt;</a:t>
            </a:r>
            <a:r>
              <a:rPr lang="es-ES" altLang="es-ES" sz="2400" b="1" dirty="0">
                <a:solidFill>
                  <a:srgbClr val="002060"/>
                </a:solidFill>
                <a:latin typeface="Calibri" pitchFamily="34" charset="0"/>
                <a:ea typeface="ＭＳ Ｐゴシック" pitchFamily="-86" charset="-128"/>
              </a:rPr>
              <a:t> </a:t>
            </a:r>
            <a:r>
              <a:rPr lang="es-ES" altLang="es-ES" sz="2400" b="1" dirty="0">
                <a:solidFill>
                  <a:prstClr val="black">
                    <a:lumMod val="65000"/>
                    <a:lumOff val="35000"/>
                  </a:prstClr>
                </a:solidFill>
                <a:latin typeface="Calibri" pitchFamily="34" charset="0"/>
                <a:ea typeface="ＭＳ Ｐゴシック" pitchFamily="-86" charset="-128"/>
              </a:rPr>
              <a:t>Terreno de fácil acceso con visibilidad para proveedores y clientes.</a:t>
            </a:r>
          </a:p>
          <a:p>
            <a:pPr marL="133350" indent="-133350"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s-ES" altLang="es-ES" sz="2400" b="1" dirty="0">
                <a:solidFill>
                  <a:srgbClr val="FF0000"/>
                </a:solidFill>
                <a:latin typeface="Calibri" pitchFamily="34" charset="0"/>
                <a:ea typeface="ＭＳ Ｐゴシック" pitchFamily="-86" charset="-128"/>
              </a:rPr>
              <a:t>&gt;</a:t>
            </a:r>
            <a:r>
              <a:rPr lang="es-ES" altLang="es-ES" sz="2400" b="1" dirty="0">
                <a:solidFill>
                  <a:srgbClr val="002060"/>
                </a:solidFill>
                <a:latin typeface="Calibri" pitchFamily="34" charset="0"/>
                <a:ea typeface="ＭＳ Ｐゴシック" pitchFamily="-86" charset="-128"/>
              </a:rPr>
              <a:t> </a:t>
            </a:r>
            <a:r>
              <a:rPr lang="es-ES" altLang="es-ES" sz="2400" b="1" dirty="0">
                <a:solidFill>
                  <a:prstClr val="black">
                    <a:lumMod val="65000"/>
                    <a:lumOff val="35000"/>
                  </a:prstClr>
                </a:solidFill>
                <a:latin typeface="Calibri" pitchFamily="34" charset="0"/>
                <a:ea typeface="ＭＳ Ｐゴシック" pitchFamily="-86" charset="-128"/>
              </a:rPr>
              <a:t>Nave o Bajo techo para el almacenaje de las biomasas.</a:t>
            </a:r>
          </a:p>
          <a:p>
            <a:pPr marL="133350" indent="-133350"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s-ES" altLang="es-ES" sz="2400" b="1" dirty="0">
                <a:solidFill>
                  <a:srgbClr val="FF0000"/>
                </a:solidFill>
                <a:latin typeface="Calibri" pitchFamily="34" charset="0"/>
                <a:ea typeface="ＭＳ Ｐゴシック" pitchFamily="-86" charset="-128"/>
              </a:rPr>
              <a:t>&gt;</a:t>
            </a:r>
            <a:r>
              <a:rPr lang="es-ES" altLang="es-ES" sz="2400" b="1" dirty="0">
                <a:solidFill>
                  <a:srgbClr val="002060"/>
                </a:solidFill>
                <a:latin typeface="Calibri" pitchFamily="34" charset="0"/>
                <a:ea typeface="ＭＳ Ｐゴシック" pitchFamily="-86" charset="-128"/>
              </a:rPr>
              <a:t> </a:t>
            </a:r>
            <a:r>
              <a:rPr lang="es-ES" altLang="es-ES" sz="2400" b="1" dirty="0">
                <a:solidFill>
                  <a:prstClr val="black">
                    <a:lumMod val="65000"/>
                    <a:lumOff val="35000"/>
                  </a:prstClr>
                </a:solidFill>
                <a:latin typeface="Calibri" pitchFamily="34" charset="0"/>
                <a:ea typeface="ＭＳ Ｐゴシック" pitchFamily="-86" charset="-128"/>
              </a:rPr>
              <a:t>Explanada donde realizar el acopio de la materia prima.</a:t>
            </a:r>
          </a:p>
          <a:p>
            <a:pPr marL="133350" indent="-133350"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s-ES" altLang="es-ES" sz="2400" b="1" dirty="0">
                <a:solidFill>
                  <a:srgbClr val="FF0000"/>
                </a:solidFill>
                <a:latin typeface="Calibri" pitchFamily="34" charset="0"/>
                <a:ea typeface="ＭＳ Ｐゴシック" pitchFamily="-86" charset="-128"/>
              </a:rPr>
              <a:t>&gt;</a:t>
            </a:r>
            <a:r>
              <a:rPr lang="es-ES" altLang="es-ES" sz="2400" b="1" dirty="0">
                <a:solidFill>
                  <a:srgbClr val="002060"/>
                </a:solidFill>
                <a:latin typeface="Calibri" pitchFamily="34" charset="0"/>
                <a:ea typeface="ＭＳ Ｐゴシック" pitchFamily="-86" charset="-128"/>
              </a:rPr>
              <a:t> </a:t>
            </a:r>
            <a:r>
              <a:rPr lang="es-ES" altLang="es-ES" sz="2400" b="1" dirty="0">
                <a:solidFill>
                  <a:prstClr val="black">
                    <a:lumMod val="65000"/>
                    <a:lumOff val="35000"/>
                  </a:prstClr>
                </a:solidFill>
                <a:latin typeface="Calibri" pitchFamily="34" charset="0"/>
                <a:ea typeface="ＭＳ Ｐゴシック" pitchFamily="-86" charset="-128"/>
              </a:rPr>
              <a:t>Equipos de astillado y/o triturado móviles.</a:t>
            </a:r>
          </a:p>
          <a:p>
            <a:pPr marL="133350" indent="-133350"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s-ES" altLang="es-ES" sz="2400" b="1" dirty="0">
                <a:solidFill>
                  <a:srgbClr val="FF0000"/>
                </a:solidFill>
                <a:latin typeface="Calibri" pitchFamily="34" charset="0"/>
                <a:ea typeface="ＭＳ Ｐゴシック" pitchFamily="-86" charset="-128"/>
              </a:rPr>
              <a:t>&gt;</a:t>
            </a:r>
            <a:r>
              <a:rPr lang="es-ES" altLang="es-ES" sz="2400" b="1" dirty="0">
                <a:solidFill>
                  <a:srgbClr val="002060"/>
                </a:solidFill>
                <a:latin typeface="Calibri" pitchFamily="34" charset="0"/>
                <a:ea typeface="ＭＳ Ｐゴシック" pitchFamily="-86" charset="-128"/>
              </a:rPr>
              <a:t> </a:t>
            </a:r>
            <a:r>
              <a:rPr lang="es-ES" altLang="es-ES" sz="2400" b="1" dirty="0">
                <a:solidFill>
                  <a:prstClr val="black">
                    <a:lumMod val="65000"/>
                    <a:lumOff val="35000"/>
                  </a:prstClr>
                </a:solidFill>
                <a:latin typeface="Calibri" pitchFamily="34" charset="0"/>
                <a:ea typeface="ＭＳ Ｐゴシック" pitchFamily="-86" charset="-128"/>
              </a:rPr>
              <a:t>Equipos de acondicionado-cribado de astilla.</a:t>
            </a:r>
          </a:p>
          <a:p>
            <a:pPr marL="133350" indent="-133350"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s-ES" altLang="es-ES" sz="2400" b="1" dirty="0">
                <a:solidFill>
                  <a:srgbClr val="FF0000"/>
                </a:solidFill>
                <a:latin typeface="Calibri" pitchFamily="34" charset="0"/>
                <a:ea typeface="ＭＳ Ｐゴシック" pitchFamily="-86" charset="-128"/>
              </a:rPr>
              <a:t>&gt;</a:t>
            </a:r>
            <a:r>
              <a:rPr lang="es-ES" altLang="es-ES" sz="2400" b="1" dirty="0">
                <a:solidFill>
                  <a:srgbClr val="002060"/>
                </a:solidFill>
                <a:latin typeface="Calibri" pitchFamily="34" charset="0"/>
                <a:ea typeface="ＭＳ Ｐゴシック" pitchFamily="-86" charset="-128"/>
              </a:rPr>
              <a:t> </a:t>
            </a:r>
            <a:r>
              <a:rPr lang="es-ES" altLang="es-ES" sz="2400" b="1" dirty="0">
                <a:solidFill>
                  <a:prstClr val="black">
                    <a:lumMod val="65000"/>
                    <a:lumOff val="35000"/>
                  </a:prstClr>
                </a:solidFill>
                <a:latin typeface="Calibri" pitchFamily="34" charset="0"/>
                <a:ea typeface="ＭＳ Ｐゴシック" pitchFamily="-86" charset="-128"/>
              </a:rPr>
              <a:t>Unidad tractora con pala frontal y pluma.</a:t>
            </a:r>
          </a:p>
          <a:p>
            <a:pPr marL="133350" indent="-133350"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s-ES" altLang="es-ES" sz="2400" b="1" dirty="0">
                <a:solidFill>
                  <a:srgbClr val="FF0000"/>
                </a:solidFill>
                <a:latin typeface="Calibri" pitchFamily="34" charset="0"/>
                <a:ea typeface="ＭＳ Ｐゴシック" pitchFamily="-86" charset="-128"/>
              </a:rPr>
              <a:t>&gt;</a:t>
            </a:r>
            <a:r>
              <a:rPr lang="es-ES" altLang="es-ES" sz="2400" b="1" dirty="0">
                <a:solidFill>
                  <a:srgbClr val="002060"/>
                </a:solidFill>
                <a:latin typeface="Calibri" pitchFamily="34" charset="0"/>
                <a:ea typeface="ＭＳ Ｐゴシック" pitchFamily="-86" charset="-128"/>
              </a:rPr>
              <a:t> </a:t>
            </a:r>
            <a:r>
              <a:rPr lang="es-ES" altLang="es-ES" sz="2400" b="1" dirty="0">
                <a:solidFill>
                  <a:prstClr val="black">
                    <a:lumMod val="65000"/>
                    <a:lumOff val="35000"/>
                  </a:prstClr>
                </a:solidFill>
                <a:latin typeface="Calibri" pitchFamily="34" charset="0"/>
                <a:ea typeface="ＭＳ Ｐゴシック" pitchFamily="-86" charset="-128"/>
              </a:rPr>
              <a:t>Silos de almacenaje de pellet, jaulas o similar para leña.</a:t>
            </a:r>
          </a:p>
          <a:p>
            <a:pPr marL="133350" indent="-133350"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s-ES" altLang="es-ES" sz="2400" b="1" dirty="0">
                <a:solidFill>
                  <a:srgbClr val="FF0000"/>
                </a:solidFill>
                <a:latin typeface="Calibri" pitchFamily="34" charset="0"/>
                <a:ea typeface="ＭＳ Ｐゴシック" pitchFamily="-86" charset="-128"/>
              </a:rPr>
              <a:t>&gt;</a:t>
            </a:r>
            <a:r>
              <a:rPr lang="es-ES" altLang="es-ES" sz="2400" b="1" dirty="0">
                <a:solidFill>
                  <a:srgbClr val="002060"/>
                </a:solidFill>
                <a:latin typeface="Calibri" pitchFamily="34" charset="0"/>
                <a:ea typeface="ＭＳ Ｐゴシック" pitchFamily="-86" charset="-128"/>
              </a:rPr>
              <a:t> </a:t>
            </a:r>
            <a:r>
              <a:rPr lang="es-ES" altLang="es-ES" sz="2400" b="1" dirty="0">
                <a:solidFill>
                  <a:prstClr val="black">
                    <a:lumMod val="65000"/>
                    <a:lumOff val="35000"/>
                  </a:prstClr>
                </a:solidFill>
                <a:latin typeface="Calibri" pitchFamily="34" charset="0"/>
                <a:ea typeface="ＭＳ Ｐゴシック" pitchFamily="-86" charset="-128"/>
              </a:rPr>
              <a:t>Báscula.</a:t>
            </a:r>
          </a:p>
          <a:p>
            <a:pPr marL="133350" indent="-133350"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s-ES" altLang="es-ES" sz="2400" b="1" dirty="0">
                <a:solidFill>
                  <a:srgbClr val="FF0000"/>
                </a:solidFill>
                <a:latin typeface="Calibri" pitchFamily="34" charset="0"/>
                <a:ea typeface="ＭＳ Ｐゴシック" pitchFamily="-86" charset="-128"/>
              </a:rPr>
              <a:t>&gt;</a:t>
            </a:r>
            <a:r>
              <a:rPr lang="es-ES" altLang="es-ES" sz="2400" b="1" dirty="0">
                <a:solidFill>
                  <a:srgbClr val="002060"/>
                </a:solidFill>
                <a:latin typeface="Calibri" pitchFamily="34" charset="0"/>
                <a:ea typeface="ＭＳ Ｐゴシック" pitchFamily="-86" charset="-128"/>
              </a:rPr>
              <a:t> </a:t>
            </a:r>
            <a:r>
              <a:rPr lang="es-ES" altLang="es-ES" sz="2400" b="1" dirty="0">
                <a:solidFill>
                  <a:prstClr val="black">
                    <a:lumMod val="65000"/>
                    <a:lumOff val="35000"/>
                  </a:prstClr>
                </a:solidFill>
                <a:latin typeface="Calibri" pitchFamily="34" charset="0"/>
                <a:ea typeface="ＭＳ Ｐゴシック" pitchFamily="-86" charset="-128"/>
              </a:rPr>
              <a:t>Componentes básicos laboratorio (medir humedad, cenizas, …).</a:t>
            </a:r>
          </a:p>
          <a:p>
            <a:pPr marL="133350" indent="-133350"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s-ES" altLang="es-ES" sz="2400" b="1" dirty="0">
                <a:solidFill>
                  <a:srgbClr val="FF0000"/>
                </a:solidFill>
                <a:latin typeface="Calibri" pitchFamily="34" charset="0"/>
                <a:ea typeface="ＭＳ Ｐゴシック" pitchFamily="-86" charset="-128"/>
              </a:rPr>
              <a:t>&gt;</a:t>
            </a:r>
            <a:r>
              <a:rPr lang="es-ES" altLang="es-ES" sz="2400" b="1" dirty="0">
                <a:solidFill>
                  <a:prstClr val="black">
                    <a:lumMod val="65000"/>
                    <a:lumOff val="35000"/>
                  </a:prstClr>
                </a:solidFill>
                <a:latin typeface="Calibri" pitchFamily="34" charset="0"/>
                <a:ea typeface="ＭＳ Ｐゴシック" pitchFamily="-86" charset="-128"/>
              </a:rPr>
              <a:t> Vehículos de distribución de biocombustibles.</a:t>
            </a:r>
          </a:p>
        </p:txBody>
      </p:sp>
      <p:pic>
        <p:nvPicPr>
          <p:cNvPr id="6" name="Imagen 5" descr="manos con pellets.jpg">
            <a:extLst>
              <a:ext uri="{FF2B5EF4-FFF2-40B4-BE49-F238E27FC236}">
                <a16:creationId xmlns:a16="http://schemas.microsoft.com/office/drawing/2014/main" id="{0314A4C2-30BE-AD25-4DB5-24C26297876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5167" y="4912588"/>
            <a:ext cx="1850965" cy="1387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6">
            <a:extLst>
              <a:ext uri="{FF2B5EF4-FFF2-40B4-BE49-F238E27FC236}">
                <a16:creationId xmlns:a16="http://schemas.microsoft.com/office/drawing/2014/main" id="{F55BC245-958A-BEDB-0120-38C57B5074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8128" y="4906962"/>
            <a:ext cx="1850964" cy="1375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5">
            <a:extLst>
              <a:ext uri="{FF2B5EF4-FFF2-40B4-BE49-F238E27FC236}">
                <a16:creationId xmlns:a16="http://schemas.microsoft.com/office/drawing/2014/main" id="{0A986E1D-06A2-A86E-A4D5-1C359DEDC4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5824" y="4912589"/>
            <a:ext cx="1806895" cy="13313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3">
            <a:extLst>
              <a:ext uri="{FF2B5EF4-FFF2-40B4-BE49-F238E27FC236}">
                <a16:creationId xmlns:a16="http://schemas.microsoft.com/office/drawing/2014/main" id="{FA629806-2EA5-94B7-CCB6-42295CA9D7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3712" y="4907124"/>
            <a:ext cx="1780276" cy="13368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5" descr="D:\_JPGs\DSCN8264.JPG">
            <a:extLst>
              <a:ext uri="{FF2B5EF4-FFF2-40B4-BE49-F238E27FC236}">
                <a16:creationId xmlns:a16="http://schemas.microsoft.com/office/drawing/2014/main" id="{4BA6C76D-3EBF-36A3-E248-F4462F2176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1500" y="4908777"/>
            <a:ext cx="1780276" cy="1335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2243061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FC0373-4AC4-30CC-83D8-D6A1452F70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6B0A217-E7DD-1B7F-08C2-8D7AE871CBE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sz="2800" dirty="0">
                <a:solidFill>
                  <a:srgbClr val="E4883B"/>
                </a:solidFill>
                <a:ea typeface="Calibri"/>
                <a:cs typeface="Calibri"/>
              </a:rPr>
              <a:t>INICIATIVAS LOCALES Y EMPLEO: CLB &gt;&gt; </a:t>
            </a:r>
            <a:r>
              <a:rPr lang="en-US" sz="2800" dirty="0" err="1">
                <a:solidFill>
                  <a:srgbClr val="E4883B"/>
                </a:solidFill>
                <a:ea typeface="Calibri"/>
                <a:cs typeface="Calibri"/>
              </a:rPr>
              <a:t>Ubicación</a:t>
            </a:r>
            <a:r>
              <a:rPr lang="en-US" sz="2800" dirty="0">
                <a:solidFill>
                  <a:srgbClr val="E4883B"/>
                </a:solidFill>
                <a:ea typeface="Calibri"/>
                <a:cs typeface="Calibri"/>
              </a:rPr>
              <a:t>.</a:t>
            </a:r>
            <a:endParaRPr lang="en-US" dirty="0"/>
          </a:p>
        </p:txBody>
      </p:sp>
      <p:sp>
        <p:nvSpPr>
          <p:cNvPr id="2" name="Rectangle 12">
            <a:extLst>
              <a:ext uri="{FF2B5EF4-FFF2-40B4-BE49-F238E27FC236}">
                <a16:creationId xmlns:a16="http://schemas.microsoft.com/office/drawing/2014/main" id="{3592E8DB-371E-3C22-1762-827FFE42D0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7368" y="1089898"/>
            <a:ext cx="11593288" cy="5016758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 marL="132160" indent="-132160"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s-ES" altLang="es-ES" sz="2400" b="1" dirty="0">
                <a:solidFill>
                  <a:srgbClr val="FF0000"/>
                </a:solidFill>
                <a:latin typeface="Calibri" pitchFamily="34" charset="0"/>
                <a:ea typeface="ＭＳ Ｐゴシック" pitchFamily="-86" charset="-128"/>
              </a:rPr>
              <a:t>&gt;</a:t>
            </a:r>
            <a:r>
              <a:rPr lang="es-ES" altLang="es-ES" sz="2400" b="1" dirty="0">
                <a:solidFill>
                  <a:srgbClr val="002060"/>
                </a:solidFill>
                <a:latin typeface="Calibri" pitchFamily="34" charset="0"/>
                <a:ea typeface="ＭＳ Ｐゴシック" pitchFamily="-86" charset="-128"/>
              </a:rPr>
              <a:t> </a:t>
            </a:r>
            <a:r>
              <a:rPr lang="es-ES" altLang="es-ES" sz="2400" b="1" dirty="0">
                <a:solidFill>
                  <a:prstClr val="black">
                    <a:lumMod val="65000"/>
                    <a:lumOff val="35000"/>
                  </a:prstClr>
                </a:solidFill>
                <a:latin typeface="Calibri" pitchFamily="34" charset="0"/>
                <a:ea typeface="ＭＳ Ｐゴシック" pitchFamily="-86" charset="-128"/>
              </a:rPr>
              <a:t>Depende de las </a:t>
            </a:r>
            <a:r>
              <a:rPr lang="es-ES" altLang="es-ES" sz="2400" b="1" u="sng" dirty="0">
                <a:solidFill>
                  <a:prstClr val="black">
                    <a:lumMod val="65000"/>
                    <a:lumOff val="35000"/>
                  </a:prstClr>
                </a:solidFill>
                <a:latin typeface="Calibri" pitchFamily="34" charset="0"/>
                <a:ea typeface="ＭＳ Ｐゴシック" pitchFamily="-86" charset="-128"/>
              </a:rPr>
              <a:t>condiciones del territorio</a:t>
            </a:r>
            <a:r>
              <a:rPr lang="es-ES" altLang="es-ES" sz="2400" b="1" dirty="0">
                <a:solidFill>
                  <a:prstClr val="black">
                    <a:lumMod val="65000"/>
                    <a:lumOff val="35000"/>
                  </a:prstClr>
                </a:solidFill>
                <a:latin typeface="Calibri" pitchFamily="34" charset="0"/>
                <a:ea typeface="ＭＳ Ｐゴシック" pitchFamily="-86" charset="-128"/>
              </a:rPr>
              <a:t>.</a:t>
            </a:r>
          </a:p>
          <a:p>
            <a:pPr marL="132160" indent="-132160"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s-ES" altLang="es-ES" sz="2400" b="1" dirty="0">
                <a:solidFill>
                  <a:srgbClr val="FF0000"/>
                </a:solidFill>
                <a:latin typeface="Calibri" pitchFamily="34" charset="0"/>
                <a:ea typeface="ＭＳ Ｐゴシック" pitchFamily="-86" charset="-128"/>
              </a:rPr>
              <a:t>&gt;</a:t>
            </a:r>
            <a:r>
              <a:rPr lang="es-ES" altLang="es-ES" sz="2400" b="1" dirty="0">
                <a:solidFill>
                  <a:srgbClr val="002060"/>
                </a:solidFill>
                <a:latin typeface="Calibri" pitchFamily="34" charset="0"/>
                <a:ea typeface="ＭＳ Ｐゴシック" pitchFamily="-86" charset="-128"/>
              </a:rPr>
              <a:t> </a:t>
            </a:r>
            <a:r>
              <a:rPr lang="es-ES" altLang="es-ES" sz="2400" b="1" dirty="0">
                <a:solidFill>
                  <a:prstClr val="black">
                    <a:lumMod val="65000"/>
                    <a:lumOff val="35000"/>
                  </a:prstClr>
                </a:solidFill>
                <a:latin typeface="Calibri" pitchFamily="34" charset="0"/>
                <a:ea typeface="ＭＳ Ｐゴシック" pitchFamily="-86" charset="-128"/>
              </a:rPr>
              <a:t>Depende de la localización de la oferta: </a:t>
            </a:r>
            <a:r>
              <a:rPr lang="es-ES" altLang="es-ES" sz="2400" b="1" u="sng" dirty="0">
                <a:solidFill>
                  <a:prstClr val="black">
                    <a:lumMod val="65000"/>
                    <a:lumOff val="35000"/>
                  </a:prstClr>
                </a:solidFill>
                <a:latin typeface="Calibri" pitchFamily="34" charset="0"/>
                <a:ea typeface="ＭＳ Ｐゴシック" pitchFamily="-86" charset="-128"/>
              </a:rPr>
              <a:t>recursos y proveedores</a:t>
            </a:r>
            <a:r>
              <a:rPr lang="es-ES" altLang="es-ES" sz="2400" b="1" dirty="0">
                <a:solidFill>
                  <a:prstClr val="black">
                    <a:lumMod val="65000"/>
                    <a:lumOff val="35000"/>
                  </a:prstClr>
                </a:solidFill>
                <a:latin typeface="Calibri" pitchFamily="34" charset="0"/>
                <a:ea typeface="ＭＳ Ｐゴシック" pitchFamily="-86" charset="-128"/>
              </a:rPr>
              <a:t>:</a:t>
            </a:r>
          </a:p>
          <a:p>
            <a:pPr marL="357188"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s-ES" altLang="es-ES" sz="2000" dirty="0">
                <a:solidFill>
                  <a:srgbClr val="FF0000"/>
                </a:solidFill>
                <a:latin typeface="Calibri"/>
                <a:ea typeface="ＭＳ Ｐゴシック" pitchFamily="-86" charset="-128"/>
                <a:sym typeface="Symbol" pitchFamily="18" charset="2"/>
              </a:rPr>
              <a:t> </a:t>
            </a:r>
            <a:r>
              <a:rPr lang="es-ES" altLang="es-ES" sz="2000" dirty="0">
                <a:solidFill>
                  <a:prstClr val="black">
                    <a:lumMod val="65000"/>
                    <a:lumOff val="35000"/>
                  </a:prstClr>
                </a:solidFill>
                <a:latin typeface="Calibri"/>
                <a:ea typeface="ＭＳ Ｐゴシック" pitchFamily="-86" charset="-128"/>
              </a:rPr>
              <a:t>Evaluación de la materia prima local (potencial de biomasa). </a:t>
            </a:r>
            <a:r>
              <a:rPr lang="es-ES" altLang="es-ES" sz="1600" dirty="0">
                <a:solidFill>
                  <a:prstClr val="black">
                    <a:lumMod val="65000"/>
                    <a:lumOff val="35000"/>
                  </a:prstClr>
                </a:solidFill>
                <a:latin typeface="Calibri"/>
                <a:ea typeface="ＭＳ Ｐゴシック" pitchFamily="-86" charset="-128"/>
              </a:rPr>
              <a:t>Proximidad a las zonas de mayor densidad de biomasa.</a:t>
            </a:r>
          </a:p>
          <a:p>
            <a:pPr marL="357188"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s-ES" altLang="es-ES" sz="2000" dirty="0">
                <a:solidFill>
                  <a:srgbClr val="FF0000"/>
                </a:solidFill>
                <a:latin typeface="Calibri"/>
                <a:ea typeface="ＭＳ Ｐゴシック" pitchFamily="-86" charset="-128"/>
                <a:sym typeface="Symbol" pitchFamily="18" charset="2"/>
              </a:rPr>
              <a:t> </a:t>
            </a:r>
            <a:r>
              <a:rPr lang="es-ES" altLang="es-ES" sz="2000" dirty="0">
                <a:solidFill>
                  <a:prstClr val="black">
                    <a:lumMod val="65000"/>
                    <a:lumOff val="35000"/>
                  </a:prstClr>
                </a:solidFill>
                <a:latin typeface="Calibri"/>
                <a:ea typeface="ＭＳ Ｐゴシック" pitchFamily="-86" charset="-128"/>
              </a:rPr>
              <a:t>Tipología y procedencia de la biomasa. </a:t>
            </a:r>
            <a:r>
              <a:rPr lang="es-ES" altLang="es-ES" sz="1600" dirty="0">
                <a:solidFill>
                  <a:prstClr val="black">
                    <a:lumMod val="65000"/>
                    <a:lumOff val="35000"/>
                  </a:prstClr>
                </a:solidFill>
                <a:latin typeface="Calibri"/>
                <a:ea typeface="ＭＳ Ｐゴシック" pitchFamily="-86" charset="-128"/>
              </a:rPr>
              <a:t>Cercanía a los flujos de madera.</a:t>
            </a:r>
          </a:p>
          <a:p>
            <a:pPr marL="357188"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s-ES" altLang="es-ES" sz="2000" dirty="0">
                <a:solidFill>
                  <a:srgbClr val="FF0000"/>
                </a:solidFill>
                <a:latin typeface="Calibri"/>
                <a:ea typeface="ＭＳ Ｐゴシック" pitchFamily="-86" charset="-128"/>
                <a:sym typeface="Symbol" pitchFamily="18" charset="2"/>
              </a:rPr>
              <a:t> </a:t>
            </a:r>
            <a:r>
              <a:rPr lang="es-ES" altLang="es-ES" sz="2000" dirty="0">
                <a:solidFill>
                  <a:prstClr val="black">
                    <a:lumMod val="65000"/>
                    <a:lumOff val="35000"/>
                  </a:prstClr>
                </a:solidFill>
                <a:latin typeface="Calibri"/>
                <a:ea typeface="ＭＳ Ｐゴシック" pitchFamily="-86" charset="-128"/>
              </a:rPr>
              <a:t>Identificación de los proveedores (</a:t>
            </a:r>
            <a:r>
              <a:rPr lang="es-ES" altLang="es-ES" sz="2000" i="1" dirty="0">
                <a:solidFill>
                  <a:prstClr val="black">
                    <a:lumMod val="65000"/>
                    <a:lumOff val="35000"/>
                  </a:prstClr>
                </a:solidFill>
                <a:latin typeface="Calibri"/>
                <a:ea typeface="ＭＳ Ｐゴシック" pitchFamily="-86" charset="-128"/>
              </a:rPr>
              <a:t>Quiénes y cuántos</a:t>
            </a:r>
            <a:r>
              <a:rPr lang="es-ES" altLang="es-ES" sz="2000" dirty="0">
                <a:solidFill>
                  <a:prstClr val="black">
                    <a:lumMod val="65000"/>
                    <a:lumOff val="35000"/>
                  </a:prstClr>
                </a:solidFill>
                <a:latin typeface="Calibri"/>
                <a:ea typeface="ＭＳ Ｐゴシック" pitchFamily="-86" charset="-128"/>
              </a:rPr>
              <a:t>). </a:t>
            </a:r>
            <a:r>
              <a:rPr lang="es-ES" altLang="es-ES" sz="1600" dirty="0">
                <a:solidFill>
                  <a:prstClr val="black">
                    <a:lumMod val="65000"/>
                    <a:lumOff val="35000"/>
                  </a:prstClr>
                </a:solidFill>
                <a:latin typeface="Calibri"/>
                <a:ea typeface="ＭＳ Ｐゴシック" pitchFamily="-86" charset="-128"/>
              </a:rPr>
              <a:t>Análisis de la maquinaria disponible (</a:t>
            </a:r>
            <a:r>
              <a:rPr lang="es-ES" altLang="es-ES" sz="1600" dirty="0" err="1">
                <a:solidFill>
                  <a:prstClr val="black">
                    <a:lumMod val="65000"/>
                    <a:lumOff val="35000"/>
                  </a:prstClr>
                </a:solidFill>
                <a:latin typeface="Calibri"/>
                <a:ea typeface="ＭＳ Ｐゴシック" pitchFamily="-86" charset="-128"/>
              </a:rPr>
              <a:t>astilladoras</a:t>
            </a:r>
            <a:r>
              <a:rPr lang="es-ES" altLang="es-ES" sz="1600" dirty="0">
                <a:solidFill>
                  <a:prstClr val="black">
                    <a:lumMod val="65000"/>
                    <a:lumOff val="35000"/>
                  </a:prstClr>
                </a:solidFill>
                <a:latin typeface="Calibri"/>
                <a:ea typeface="ＭＳ Ｐゴシック" pitchFamily="-86" charset="-128"/>
              </a:rPr>
              <a:t>, rajadoras) y servicios (</a:t>
            </a:r>
            <a:r>
              <a:rPr lang="es-ES" altLang="es-ES" sz="1600" dirty="0" err="1">
                <a:solidFill>
                  <a:prstClr val="black">
                    <a:lumMod val="65000"/>
                    <a:lumOff val="35000"/>
                  </a:prstClr>
                </a:solidFill>
                <a:latin typeface="Calibri"/>
                <a:ea typeface="ＭＳ Ｐゴシック" pitchFamily="-86" charset="-128"/>
              </a:rPr>
              <a:t>p.e</a:t>
            </a:r>
            <a:r>
              <a:rPr lang="es-ES" altLang="es-ES" sz="1600" dirty="0">
                <a:solidFill>
                  <a:prstClr val="black">
                    <a:lumMod val="65000"/>
                    <a:lumOff val="35000"/>
                  </a:prstClr>
                </a:solidFill>
                <a:latin typeface="Calibri"/>
                <a:ea typeface="ＭＳ Ｐゴシック" pitchFamily="-86" charset="-128"/>
              </a:rPr>
              <a:t>. para el transporte de combustibles de madera), …</a:t>
            </a:r>
          </a:p>
          <a:p>
            <a:pPr marL="132160" indent="-132160"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s-ES" altLang="es-ES" sz="2400" b="1" dirty="0">
                <a:solidFill>
                  <a:srgbClr val="FF0000"/>
                </a:solidFill>
                <a:latin typeface="Calibri" pitchFamily="34" charset="0"/>
                <a:ea typeface="ＭＳ Ｐゴシック" pitchFamily="-86" charset="-128"/>
              </a:rPr>
              <a:t>&gt;</a:t>
            </a:r>
            <a:r>
              <a:rPr lang="es-ES" altLang="es-ES" sz="2400" b="1" dirty="0">
                <a:solidFill>
                  <a:prstClr val="black">
                    <a:lumMod val="65000"/>
                    <a:lumOff val="35000"/>
                  </a:prstClr>
                </a:solidFill>
                <a:latin typeface="Calibri" pitchFamily="34" charset="0"/>
                <a:ea typeface="ＭＳ Ｐゴシック" pitchFamily="-86" charset="-128"/>
              </a:rPr>
              <a:t> Depende de la </a:t>
            </a:r>
            <a:r>
              <a:rPr lang="es-ES" altLang="es-ES" sz="2400" b="1" u="sng" dirty="0">
                <a:solidFill>
                  <a:prstClr val="black">
                    <a:lumMod val="65000"/>
                    <a:lumOff val="35000"/>
                  </a:prstClr>
                </a:solidFill>
                <a:latin typeface="Calibri" pitchFamily="34" charset="0"/>
                <a:ea typeface="ＭＳ Ｐゴシック" pitchFamily="-86" charset="-128"/>
              </a:rPr>
              <a:t>localización de la demanda</a:t>
            </a:r>
            <a:r>
              <a:rPr lang="es-ES" altLang="es-ES" sz="2400" b="1" dirty="0">
                <a:solidFill>
                  <a:prstClr val="black">
                    <a:lumMod val="65000"/>
                    <a:lumOff val="35000"/>
                  </a:prstClr>
                </a:solidFill>
                <a:latin typeface="Calibri" pitchFamily="34" charset="0"/>
                <a:ea typeface="ＭＳ Ｐゴシック" pitchFamily="-86" charset="-128"/>
              </a:rPr>
              <a:t>:</a:t>
            </a:r>
          </a:p>
          <a:p>
            <a:pPr marL="357188"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s-ES" altLang="es-ES" sz="2000" dirty="0">
                <a:solidFill>
                  <a:srgbClr val="FF0000"/>
                </a:solidFill>
                <a:latin typeface="Calibri"/>
                <a:ea typeface="ＭＳ Ｐゴシック" pitchFamily="-86" charset="-128"/>
                <a:sym typeface="Symbol" pitchFamily="18" charset="2"/>
              </a:rPr>
              <a:t></a:t>
            </a:r>
            <a:r>
              <a:rPr lang="es-ES" altLang="es-ES" sz="2000" dirty="0">
                <a:solidFill>
                  <a:prstClr val="black"/>
                </a:solidFill>
                <a:latin typeface="Calibri"/>
                <a:ea typeface="ＭＳ Ｐゴシック" pitchFamily="-86" charset="-128"/>
                <a:sym typeface="Symbol" pitchFamily="18" charset="2"/>
              </a:rPr>
              <a:t> </a:t>
            </a:r>
            <a:r>
              <a:rPr lang="es-ES" altLang="es-ES" sz="2000" dirty="0">
                <a:solidFill>
                  <a:prstClr val="black">
                    <a:lumMod val="65000"/>
                    <a:lumOff val="35000"/>
                  </a:prstClr>
                </a:solidFill>
                <a:latin typeface="Calibri" pitchFamily="34" charset="0"/>
                <a:ea typeface="ＭＳ Ｐゴシック" pitchFamily="-86" charset="-128"/>
              </a:rPr>
              <a:t>Usuarios existentes y potenciales.</a:t>
            </a:r>
          </a:p>
          <a:p>
            <a:pPr marL="132160" indent="-132160"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s-ES" altLang="es-ES" sz="2400" b="1" dirty="0">
                <a:solidFill>
                  <a:srgbClr val="FF0000"/>
                </a:solidFill>
                <a:latin typeface="Calibri" pitchFamily="34" charset="0"/>
                <a:ea typeface="ＭＳ Ｐゴシック" pitchFamily="-86" charset="-128"/>
              </a:rPr>
              <a:t>&gt; </a:t>
            </a:r>
            <a:r>
              <a:rPr lang="es-ES" altLang="es-ES" sz="2400" b="1" dirty="0">
                <a:solidFill>
                  <a:prstClr val="black">
                    <a:lumMod val="65000"/>
                    <a:lumOff val="35000"/>
                  </a:prstClr>
                </a:solidFill>
                <a:latin typeface="Calibri" pitchFamily="34" charset="0"/>
                <a:ea typeface="ＭＳ Ｐゴシック" pitchFamily="-86" charset="-128"/>
              </a:rPr>
              <a:t>Posibilidad de creación de una </a:t>
            </a:r>
            <a:r>
              <a:rPr lang="es-ES" altLang="es-ES" sz="2400" b="1" u="sng" dirty="0">
                <a:solidFill>
                  <a:prstClr val="black">
                    <a:lumMod val="65000"/>
                    <a:lumOff val="35000"/>
                  </a:prstClr>
                </a:solidFill>
                <a:latin typeface="Calibri" pitchFamily="34" charset="0"/>
                <a:ea typeface="ＭＳ Ｐゴシック" pitchFamily="-86" charset="-128"/>
              </a:rPr>
              <a:t>Red Planificada</a:t>
            </a:r>
            <a:r>
              <a:rPr lang="es-ES" altLang="es-ES" sz="2400" b="1" dirty="0">
                <a:solidFill>
                  <a:prstClr val="black">
                    <a:lumMod val="65000"/>
                    <a:lumOff val="35000"/>
                  </a:prstClr>
                </a:solidFill>
                <a:latin typeface="Calibri" pitchFamily="34" charset="0"/>
                <a:ea typeface="ＭＳ Ｐゴシック" pitchFamily="-86" charset="-128"/>
              </a:rPr>
              <a:t>.</a:t>
            </a:r>
          </a:p>
          <a:p>
            <a:pPr marL="132160" indent="-132160"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s-ES" altLang="es-ES" sz="2400" b="1" dirty="0">
                <a:solidFill>
                  <a:srgbClr val="FF0000"/>
                </a:solidFill>
                <a:latin typeface="Calibri" pitchFamily="34" charset="0"/>
                <a:ea typeface="ＭＳ Ｐゴシック" pitchFamily="-86" charset="-128"/>
              </a:rPr>
              <a:t>&gt;</a:t>
            </a:r>
            <a:r>
              <a:rPr lang="es-ES" altLang="es-ES" sz="2400" b="1" dirty="0">
                <a:solidFill>
                  <a:prstClr val="black">
                    <a:lumMod val="65000"/>
                    <a:lumOff val="35000"/>
                  </a:prstClr>
                </a:solidFill>
                <a:latin typeface="Calibri" pitchFamily="34" charset="0"/>
                <a:ea typeface="ＭＳ Ｐゴシック" pitchFamily="-86" charset="-128"/>
              </a:rPr>
              <a:t> Territorio Interés Preferente.</a:t>
            </a:r>
          </a:p>
          <a:p>
            <a:pPr marL="132160" indent="-132160"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s-ES" altLang="es-ES" sz="2400" b="1" dirty="0">
                <a:solidFill>
                  <a:srgbClr val="FF0000"/>
                </a:solidFill>
                <a:latin typeface="Calibri" pitchFamily="34" charset="0"/>
                <a:ea typeface="ＭＳ Ｐゴシック" pitchFamily="-86" charset="-128"/>
              </a:rPr>
              <a:t>&gt;</a:t>
            </a:r>
            <a:r>
              <a:rPr lang="es-ES" altLang="es-ES" sz="2400" b="1" dirty="0">
                <a:solidFill>
                  <a:prstClr val="black">
                    <a:lumMod val="65000"/>
                    <a:lumOff val="35000"/>
                  </a:prstClr>
                </a:solidFill>
                <a:latin typeface="Calibri" pitchFamily="34" charset="0"/>
                <a:ea typeface="ＭＳ Ｐゴシック" pitchFamily="-86" charset="-128"/>
              </a:rPr>
              <a:t> Presión de Grupos de interés:</a:t>
            </a:r>
          </a:p>
          <a:p>
            <a:pPr marL="475060" indent="-142875"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s-ES" altLang="es-ES" sz="2000" dirty="0">
                <a:solidFill>
                  <a:srgbClr val="FF0000"/>
                </a:solidFill>
                <a:latin typeface="Calibri"/>
                <a:ea typeface="ＭＳ Ｐゴシック" pitchFamily="-86" charset="-128"/>
                <a:sym typeface="Symbol" pitchFamily="18" charset="2"/>
              </a:rPr>
              <a:t></a:t>
            </a:r>
            <a:r>
              <a:rPr lang="es-ES" altLang="es-ES" sz="2000" dirty="0">
                <a:solidFill>
                  <a:prstClr val="black"/>
                </a:solidFill>
                <a:latin typeface="Calibri"/>
                <a:ea typeface="ＭＳ Ｐゴシック" pitchFamily="-86" charset="-128"/>
                <a:sym typeface="Symbol" pitchFamily="18" charset="2"/>
              </a:rPr>
              <a:t> </a:t>
            </a:r>
            <a:r>
              <a:rPr lang="es-ES" altLang="es-ES" sz="2000" dirty="0">
                <a:solidFill>
                  <a:prstClr val="black">
                    <a:lumMod val="65000"/>
                    <a:lumOff val="35000"/>
                  </a:prstClr>
                </a:solidFill>
                <a:latin typeface="Calibri"/>
                <a:ea typeface="ＭＳ Ｐゴシック" pitchFamily="-86" charset="-128"/>
              </a:rPr>
              <a:t>Propietarios forestales.</a:t>
            </a:r>
          </a:p>
          <a:p>
            <a:pPr marL="475060" indent="-142875"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s-ES" altLang="es-ES" sz="2000" dirty="0">
                <a:solidFill>
                  <a:srgbClr val="FF0000"/>
                </a:solidFill>
                <a:latin typeface="Calibri"/>
                <a:ea typeface="ＭＳ Ｐゴシック" pitchFamily="-86" charset="-128"/>
                <a:sym typeface="Symbol" pitchFamily="18" charset="2"/>
              </a:rPr>
              <a:t></a:t>
            </a:r>
            <a:r>
              <a:rPr lang="es-ES" altLang="es-ES" sz="2000" dirty="0">
                <a:solidFill>
                  <a:prstClr val="black"/>
                </a:solidFill>
                <a:latin typeface="Calibri"/>
                <a:ea typeface="ＭＳ Ｐゴシック" pitchFamily="-86" charset="-128"/>
                <a:sym typeface="Symbol" pitchFamily="18" charset="2"/>
              </a:rPr>
              <a:t> </a:t>
            </a:r>
            <a:r>
              <a:rPr lang="es-ES" altLang="es-ES" sz="2000" dirty="0">
                <a:solidFill>
                  <a:prstClr val="black">
                    <a:lumMod val="65000"/>
                    <a:lumOff val="35000"/>
                  </a:prstClr>
                </a:solidFill>
                <a:latin typeface="Calibri"/>
                <a:ea typeface="ＭＳ Ｐゴシック" pitchFamily="-86" charset="-128"/>
              </a:rPr>
              <a:t>Empresas de aprovechamiento forestal.</a:t>
            </a:r>
          </a:p>
          <a:p>
            <a:pPr marL="475060" indent="-142875"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s-ES" altLang="es-ES" sz="2000" dirty="0">
                <a:solidFill>
                  <a:srgbClr val="FF0000"/>
                </a:solidFill>
                <a:latin typeface="Calibri"/>
                <a:ea typeface="ＭＳ Ｐゴシック" pitchFamily="-86" charset="-128"/>
                <a:sym typeface="Symbol" pitchFamily="18" charset="2"/>
              </a:rPr>
              <a:t></a:t>
            </a:r>
            <a:r>
              <a:rPr lang="es-ES" altLang="es-ES" sz="2000" dirty="0">
                <a:solidFill>
                  <a:prstClr val="black"/>
                </a:solidFill>
                <a:latin typeface="Calibri"/>
                <a:ea typeface="ＭＳ Ｐゴシック" pitchFamily="-86" charset="-128"/>
                <a:sym typeface="Symbol" pitchFamily="18" charset="2"/>
              </a:rPr>
              <a:t> </a:t>
            </a:r>
            <a:r>
              <a:rPr lang="es-ES" altLang="es-ES" sz="2000" dirty="0">
                <a:solidFill>
                  <a:prstClr val="black">
                    <a:lumMod val="65000"/>
                    <a:lumOff val="35000"/>
                  </a:prstClr>
                </a:solidFill>
                <a:latin typeface="Calibri"/>
                <a:ea typeface="ＭＳ Ｐゴシック" pitchFamily="-86" charset="-128"/>
              </a:rPr>
              <a:t>Emprendedores.</a:t>
            </a:r>
          </a:p>
          <a:p>
            <a:pPr marL="475060" indent="-142875"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s-ES" altLang="es-ES" sz="2000" dirty="0">
                <a:solidFill>
                  <a:srgbClr val="FF0000"/>
                </a:solidFill>
                <a:latin typeface="Calibri"/>
                <a:ea typeface="ＭＳ Ｐゴシック" pitchFamily="-86" charset="-128"/>
                <a:sym typeface="Symbol" pitchFamily="18" charset="2"/>
              </a:rPr>
              <a:t></a:t>
            </a:r>
            <a:r>
              <a:rPr lang="es-ES" altLang="es-ES" sz="2000" dirty="0">
                <a:solidFill>
                  <a:prstClr val="black"/>
                </a:solidFill>
                <a:latin typeface="Calibri"/>
                <a:ea typeface="ＭＳ Ｐゴシック" pitchFamily="-86" charset="-128"/>
                <a:sym typeface="Symbol" pitchFamily="18" charset="2"/>
              </a:rPr>
              <a:t> </a:t>
            </a:r>
            <a:r>
              <a:rPr lang="es-ES" altLang="es-ES" sz="2000" dirty="0">
                <a:solidFill>
                  <a:prstClr val="black">
                    <a:lumMod val="65000"/>
                    <a:lumOff val="35000"/>
                  </a:prstClr>
                </a:solidFill>
                <a:latin typeface="Calibri"/>
                <a:ea typeface="ＭＳ Ｐゴシック" pitchFamily="-86" charset="-128"/>
              </a:rPr>
              <a:t>Municipios o Mancomunidades. Diputaciones.</a:t>
            </a:r>
            <a:endParaRPr lang="es-ES" altLang="es-ES" sz="2000" b="1" dirty="0">
              <a:solidFill>
                <a:srgbClr val="002060"/>
              </a:solidFill>
              <a:latin typeface="Calibri" pitchFamily="34" charset="0"/>
              <a:ea typeface="ＭＳ Ｐゴシック" pitchFamily="-86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5629484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286DF2-F492-037F-BDB5-485ECF0E93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EDED8847-A08D-EAC9-87CB-11B5D57DE8B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sz="2800" dirty="0">
                <a:solidFill>
                  <a:srgbClr val="E4883B"/>
                </a:solidFill>
                <a:ea typeface="Calibri"/>
                <a:cs typeface="Calibri"/>
              </a:rPr>
              <a:t>INICIATIVAS LOCALES Y EMPLEO: CLB &gt;&gt; </a:t>
            </a:r>
            <a:r>
              <a:rPr lang="en-US" sz="2800" dirty="0" err="1">
                <a:solidFill>
                  <a:srgbClr val="E4883B"/>
                </a:solidFill>
                <a:ea typeface="Calibri"/>
                <a:cs typeface="Calibri"/>
              </a:rPr>
              <a:t>Tamaño</a:t>
            </a:r>
            <a:endParaRPr lang="en-US" dirty="0"/>
          </a:p>
        </p:txBody>
      </p:sp>
      <p:sp>
        <p:nvSpPr>
          <p:cNvPr id="3" name="Rectangle 10">
            <a:extLst>
              <a:ext uri="{FF2B5EF4-FFF2-40B4-BE49-F238E27FC236}">
                <a16:creationId xmlns:a16="http://schemas.microsoft.com/office/drawing/2014/main" id="{C35E8DDE-EB01-B6CE-967B-2A6850113E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99456" y="1020648"/>
            <a:ext cx="8766496" cy="4816703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 marL="132160" indent="-132160"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s-ES" altLang="es-ES" sz="2400" b="1" dirty="0">
                <a:solidFill>
                  <a:srgbClr val="FF0000"/>
                </a:solidFill>
                <a:latin typeface="Calibri" pitchFamily="34" charset="0"/>
                <a:ea typeface="ＭＳ Ｐゴシック" pitchFamily="-86" charset="-128"/>
              </a:rPr>
              <a:t>&gt; </a:t>
            </a:r>
            <a:r>
              <a:rPr lang="es-ES" altLang="es-ES" sz="2400" b="1" dirty="0">
                <a:solidFill>
                  <a:prstClr val="black">
                    <a:lumMod val="65000"/>
                    <a:lumOff val="35000"/>
                  </a:prstClr>
                </a:solidFill>
                <a:latin typeface="Calibri" pitchFamily="34" charset="0"/>
                <a:ea typeface="ＭＳ Ｐゴシック" pitchFamily="-86" charset="-128"/>
              </a:rPr>
              <a:t>El tamaño es siempre relativo.</a:t>
            </a:r>
          </a:p>
          <a:p>
            <a:pPr marL="132160" indent="-132160"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s-ES" altLang="es-ES" sz="2000" b="1" dirty="0">
                <a:solidFill>
                  <a:prstClr val="black">
                    <a:lumMod val="65000"/>
                    <a:lumOff val="35000"/>
                  </a:prstClr>
                </a:solidFill>
                <a:latin typeface="Calibri" pitchFamily="34" charset="0"/>
                <a:ea typeface="ＭＳ Ｐゴシック" pitchFamily="-86" charset="-128"/>
              </a:rPr>
              <a:t>	¿Cuál es el grado de rentabilidad de una instalación?</a:t>
            </a:r>
          </a:p>
          <a:p>
            <a:pPr marL="132160" indent="-132160"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s-ES" altLang="es-ES" sz="2000" b="1" dirty="0">
                <a:solidFill>
                  <a:prstClr val="black">
                    <a:lumMod val="65000"/>
                    <a:lumOff val="35000"/>
                  </a:prstClr>
                </a:solidFill>
                <a:latin typeface="Calibri" pitchFamily="34" charset="0"/>
                <a:ea typeface="ＭＳ Ｐゴシック" pitchFamily="-86" charset="-128"/>
              </a:rPr>
              <a:t> 	</a:t>
            </a:r>
            <a:r>
              <a:rPr lang="es-ES" altLang="es-ES" sz="2000" b="1" i="1" dirty="0">
                <a:solidFill>
                  <a:prstClr val="black">
                    <a:lumMod val="65000"/>
                    <a:lumOff val="35000"/>
                  </a:prstClr>
                </a:solidFill>
                <a:latin typeface="Calibri" pitchFamily="34" charset="0"/>
                <a:ea typeface="ＭＳ Ｐゴシック" pitchFamily="-86" charset="-128"/>
              </a:rPr>
              <a:t>pequeña (¿?) 4.000 </a:t>
            </a:r>
            <a:r>
              <a:rPr lang="es-ES" altLang="es-ES" sz="2000" b="1" i="1" dirty="0" err="1">
                <a:solidFill>
                  <a:prstClr val="black">
                    <a:lumMod val="65000"/>
                    <a:lumOff val="35000"/>
                  </a:prstClr>
                </a:solidFill>
                <a:latin typeface="Calibri" pitchFamily="34" charset="0"/>
                <a:ea typeface="ＭＳ Ｐゴシック" pitchFamily="-86" charset="-128"/>
              </a:rPr>
              <a:t>tm</a:t>
            </a:r>
            <a:r>
              <a:rPr lang="es-ES" altLang="es-ES" sz="2000" b="1" i="1" dirty="0">
                <a:solidFill>
                  <a:prstClr val="black">
                    <a:lumMod val="65000"/>
                    <a:lumOff val="35000"/>
                  </a:prstClr>
                </a:solidFill>
                <a:latin typeface="Calibri" pitchFamily="34" charset="0"/>
                <a:ea typeface="ＭＳ Ｐゴシック" pitchFamily="-86" charset="-128"/>
              </a:rPr>
              <a:t>/año o grande (¿?) de 60.000 </a:t>
            </a:r>
            <a:r>
              <a:rPr lang="es-ES" altLang="es-ES" sz="2000" b="1" i="1" dirty="0" err="1">
                <a:solidFill>
                  <a:prstClr val="black">
                    <a:lumMod val="65000"/>
                    <a:lumOff val="35000"/>
                  </a:prstClr>
                </a:solidFill>
                <a:latin typeface="Calibri" pitchFamily="34" charset="0"/>
                <a:ea typeface="ＭＳ Ｐゴシック" pitchFamily="-86" charset="-128"/>
              </a:rPr>
              <a:t>tm</a:t>
            </a:r>
            <a:r>
              <a:rPr lang="es-ES" altLang="es-ES" sz="2000" b="1" i="1" dirty="0">
                <a:solidFill>
                  <a:prstClr val="black">
                    <a:lumMod val="65000"/>
                    <a:lumOff val="35000"/>
                  </a:prstClr>
                </a:solidFill>
                <a:latin typeface="Calibri" pitchFamily="34" charset="0"/>
                <a:ea typeface="ＭＳ Ｐゴシック" pitchFamily="-86" charset="-128"/>
              </a:rPr>
              <a:t>/año?</a:t>
            </a:r>
          </a:p>
          <a:p>
            <a:pPr marL="132160" indent="-132160" defTabSz="685800" eaLnBrk="1" fontAlgn="auto" hangingPunct="1">
              <a:spcBef>
                <a:spcPts val="0"/>
              </a:spcBef>
              <a:spcAft>
                <a:spcPts val="0"/>
              </a:spcAft>
            </a:pPr>
            <a:endParaRPr lang="es-ES" altLang="es-ES" sz="1500" b="1" dirty="0">
              <a:solidFill>
                <a:prstClr val="black">
                  <a:lumMod val="65000"/>
                  <a:lumOff val="35000"/>
                </a:prstClr>
              </a:solidFill>
              <a:latin typeface="Calibri" pitchFamily="34" charset="0"/>
              <a:ea typeface="ＭＳ Ｐゴシック" pitchFamily="-86" charset="-128"/>
            </a:endParaRPr>
          </a:p>
          <a:p>
            <a:pPr marL="132160" indent="-132160"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s-ES" altLang="es-ES" sz="2400" b="1" dirty="0">
                <a:solidFill>
                  <a:srgbClr val="FF0000"/>
                </a:solidFill>
                <a:latin typeface="Calibri" pitchFamily="34" charset="0"/>
                <a:ea typeface="ＭＳ Ｐゴシック" pitchFamily="-86" charset="-128"/>
              </a:rPr>
              <a:t>&gt;</a:t>
            </a:r>
            <a:r>
              <a:rPr lang="es-ES" altLang="es-ES" sz="2400" b="1" dirty="0">
                <a:solidFill>
                  <a:srgbClr val="002060"/>
                </a:solidFill>
                <a:latin typeface="Calibri" pitchFamily="34" charset="0"/>
                <a:ea typeface="ＭＳ Ｐゴシック" pitchFamily="-86" charset="-128"/>
              </a:rPr>
              <a:t> </a:t>
            </a:r>
            <a:r>
              <a:rPr lang="es-ES" altLang="es-ES" sz="2400" b="1" dirty="0">
                <a:solidFill>
                  <a:prstClr val="black">
                    <a:lumMod val="65000"/>
                    <a:lumOff val="35000"/>
                  </a:prstClr>
                </a:solidFill>
                <a:latin typeface="Calibri" pitchFamily="34" charset="0"/>
                <a:ea typeface="ＭＳ Ｐゴシック" pitchFamily="-86" charset="-128"/>
              </a:rPr>
              <a:t>Necesario un </a:t>
            </a:r>
            <a:r>
              <a:rPr lang="es-ES" altLang="es-ES" sz="24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ea typeface="ＭＳ Ｐゴシック" pitchFamily="-86" charset="-128"/>
              </a:rPr>
              <a:t>estudio de mercado</a:t>
            </a:r>
            <a:r>
              <a:rPr lang="es-ES" altLang="es-ES" sz="2400" b="1" dirty="0">
                <a:solidFill>
                  <a:srgbClr val="002060"/>
                </a:solidFill>
                <a:latin typeface="Calibri" pitchFamily="34" charset="0"/>
                <a:ea typeface="ＭＳ Ｐゴシック" pitchFamily="-86" charset="-128"/>
              </a:rPr>
              <a:t> </a:t>
            </a:r>
            <a:r>
              <a:rPr lang="es-ES" altLang="es-ES" sz="2400" b="1" dirty="0">
                <a:solidFill>
                  <a:prstClr val="black">
                    <a:lumMod val="65000"/>
                    <a:lumOff val="35000"/>
                  </a:prstClr>
                </a:solidFill>
                <a:latin typeface="Calibri" pitchFamily="34" charset="0"/>
                <a:ea typeface="ＭＳ Ｐゴシック" pitchFamily="-86" charset="-128"/>
              </a:rPr>
              <a:t>en el que se analice el uso y</a:t>
            </a:r>
            <a:r>
              <a:rPr lang="es-ES" altLang="es-ES" sz="2400" b="1" dirty="0">
                <a:solidFill>
                  <a:srgbClr val="002060"/>
                </a:solidFill>
                <a:latin typeface="Calibri" pitchFamily="34" charset="0"/>
                <a:ea typeface="ＭＳ Ｐゴシック" pitchFamily="-86" charset="-128"/>
              </a:rPr>
              <a:t> </a:t>
            </a:r>
            <a:r>
              <a:rPr lang="es-ES" altLang="es-ES" sz="2400" b="1" dirty="0">
                <a:solidFill>
                  <a:prstClr val="black">
                    <a:lumMod val="65000"/>
                    <a:lumOff val="35000"/>
                  </a:prstClr>
                </a:solidFill>
                <a:latin typeface="Calibri" pitchFamily="34" charset="0"/>
                <a:ea typeface="ＭＳ Ｐゴシック" pitchFamily="-86" charset="-128"/>
              </a:rPr>
              <a:t>destino al grupo/s a los que nos vamos a dirigir.</a:t>
            </a:r>
          </a:p>
          <a:p>
            <a:pPr marL="132160" indent="-132160"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s-ES" altLang="es-ES" sz="1500" b="1" dirty="0">
                <a:solidFill>
                  <a:srgbClr val="002060"/>
                </a:solidFill>
                <a:latin typeface="Calibri" pitchFamily="34" charset="0"/>
                <a:ea typeface="ＭＳ Ｐゴシック" pitchFamily="-86" charset="-128"/>
              </a:rPr>
              <a:t>		</a:t>
            </a:r>
            <a:r>
              <a:rPr lang="es-ES" altLang="es-ES" sz="2000" b="1" dirty="0">
                <a:solidFill>
                  <a:srgbClr val="FF0000"/>
                </a:solidFill>
                <a:latin typeface="Calibri" pitchFamily="34" charset="0"/>
                <a:ea typeface="ＭＳ Ｐゴシック" pitchFamily="-86" charset="-128"/>
                <a:sym typeface="Symbol" pitchFamily="18" charset="2"/>
              </a:rPr>
              <a:t></a:t>
            </a:r>
            <a:r>
              <a:rPr lang="es-ES" altLang="es-ES" sz="2000" b="1" dirty="0">
                <a:solidFill>
                  <a:srgbClr val="002060"/>
                </a:solidFill>
                <a:latin typeface="Calibri" pitchFamily="34" charset="0"/>
                <a:ea typeface="ＭＳ Ｐゴシック" pitchFamily="-86" charset="-128"/>
                <a:sym typeface="Symbol" pitchFamily="18" charset="2"/>
              </a:rPr>
              <a:t> </a:t>
            </a:r>
            <a:r>
              <a:rPr lang="es-ES" altLang="es-ES" sz="2000" b="1" u="sng" dirty="0">
                <a:solidFill>
                  <a:prstClr val="black">
                    <a:lumMod val="65000"/>
                    <a:lumOff val="35000"/>
                  </a:prstClr>
                </a:solidFill>
                <a:latin typeface="Calibri" pitchFamily="34" charset="0"/>
                <a:ea typeface="ＭＳ Ｐゴシック" pitchFamily="-86" charset="-128"/>
              </a:rPr>
              <a:t>Uso Doméstico</a:t>
            </a:r>
            <a:r>
              <a:rPr lang="es-ES" altLang="es-ES" sz="2000" b="1" dirty="0">
                <a:solidFill>
                  <a:prstClr val="black">
                    <a:lumMod val="65000"/>
                    <a:lumOff val="35000"/>
                  </a:prstClr>
                </a:solidFill>
                <a:latin typeface="Calibri" pitchFamily="34" charset="0"/>
                <a:ea typeface="ＭＳ Ｐゴシック" pitchFamily="-86" charset="-128"/>
              </a:rPr>
              <a:t>:</a:t>
            </a:r>
          </a:p>
          <a:p>
            <a:pPr marL="132160" indent="-132160"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s-ES" altLang="es-ES" sz="2000" b="1" dirty="0">
                <a:solidFill>
                  <a:prstClr val="black">
                    <a:lumMod val="65000"/>
                    <a:lumOff val="35000"/>
                  </a:prstClr>
                </a:solidFill>
                <a:latin typeface="Calibri" pitchFamily="34" charset="0"/>
                <a:ea typeface="ＭＳ Ｐゴシック" pitchFamily="-86" charset="-128"/>
              </a:rPr>
              <a:t>			Comunidades de Propietarios</a:t>
            </a:r>
          </a:p>
          <a:p>
            <a:pPr marL="132160" indent="-132160"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s-ES" altLang="es-ES" sz="2000" b="1" dirty="0">
                <a:solidFill>
                  <a:srgbClr val="002060"/>
                </a:solidFill>
                <a:latin typeface="Calibri" pitchFamily="34" charset="0"/>
                <a:ea typeface="ＭＳ Ｐゴシック" pitchFamily="-86" charset="-128"/>
              </a:rPr>
              <a:t>		 </a:t>
            </a:r>
            <a:r>
              <a:rPr lang="es-ES" altLang="es-ES" sz="2000" b="1" dirty="0">
                <a:solidFill>
                  <a:srgbClr val="FF0000"/>
                </a:solidFill>
                <a:latin typeface="Calibri"/>
                <a:ea typeface="ＭＳ Ｐゴシック" pitchFamily="-86" charset="-128"/>
                <a:sym typeface="Symbol" pitchFamily="18" charset="2"/>
              </a:rPr>
              <a:t></a:t>
            </a:r>
            <a:r>
              <a:rPr lang="es-ES" altLang="es-ES" sz="2000" dirty="0">
                <a:solidFill>
                  <a:prstClr val="black"/>
                </a:solidFill>
                <a:latin typeface="Calibri"/>
                <a:ea typeface="ＭＳ Ｐゴシック" pitchFamily="-86" charset="-128"/>
              </a:rPr>
              <a:t> </a:t>
            </a:r>
            <a:r>
              <a:rPr lang="es-ES" altLang="es-ES" sz="2000" b="1" u="sng" dirty="0">
                <a:solidFill>
                  <a:prstClr val="black">
                    <a:lumMod val="65000"/>
                    <a:lumOff val="35000"/>
                  </a:prstClr>
                </a:solidFill>
                <a:latin typeface="Calibri" pitchFamily="34" charset="0"/>
                <a:ea typeface="ＭＳ Ｐゴシック" pitchFamily="-86" charset="-128"/>
              </a:rPr>
              <a:t>Uso Público</a:t>
            </a:r>
            <a:r>
              <a:rPr lang="es-ES" altLang="es-ES" sz="2000" b="1" dirty="0">
                <a:solidFill>
                  <a:prstClr val="black">
                    <a:lumMod val="65000"/>
                    <a:lumOff val="35000"/>
                  </a:prstClr>
                </a:solidFill>
                <a:latin typeface="Calibri" pitchFamily="34" charset="0"/>
                <a:ea typeface="ＭＳ Ｐゴシック" pitchFamily="-86" charset="-128"/>
              </a:rPr>
              <a:t>:</a:t>
            </a:r>
          </a:p>
          <a:p>
            <a:pPr marL="132160" indent="-132160"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s-ES" altLang="es-ES" sz="2000" b="1" dirty="0">
                <a:solidFill>
                  <a:prstClr val="black">
                    <a:lumMod val="65000"/>
                    <a:lumOff val="35000"/>
                  </a:prstClr>
                </a:solidFill>
                <a:latin typeface="Calibri" pitchFamily="34" charset="0"/>
                <a:ea typeface="ＭＳ Ｐゴシック" pitchFamily="-86" charset="-128"/>
              </a:rPr>
              <a:t>			Redes de Calor municipales.</a:t>
            </a:r>
          </a:p>
          <a:p>
            <a:pPr marL="132160" indent="-132160"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s-ES" altLang="es-ES" sz="2000" b="1" dirty="0">
                <a:solidFill>
                  <a:srgbClr val="002060"/>
                </a:solidFill>
                <a:latin typeface="Calibri" pitchFamily="34" charset="0"/>
                <a:ea typeface="ＭＳ Ｐゴシック" pitchFamily="-86" charset="-128"/>
              </a:rPr>
              <a:t>		 </a:t>
            </a:r>
            <a:r>
              <a:rPr lang="es-ES" altLang="es-ES" sz="2000" b="1" dirty="0">
                <a:solidFill>
                  <a:srgbClr val="FF0000"/>
                </a:solidFill>
                <a:latin typeface="Calibri"/>
                <a:ea typeface="ＭＳ Ｐゴシック" pitchFamily="-86" charset="-128"/>
                <a:sym typeface="Symbol" pitchFamily="18" charset="2"/>
              </a:rPr>
              <a:t></a:t>
            </a:r>
            <a:r>
              <a:rPr lang="es-ES" altLang="es-ES" sz="2000" dirty="0">
                <a:solidFill>
                  <a:prstClr val="black"/>
                </a:solidFill>
                <a:latin typeface="Calibri"/>
                <a:ea typeface="ＭＳ Ｐゴシック" pitchFamily="-86" charset="-128"/>
              </a:rPr>
              <a:t> </a:t>
            </a:r>
            <a:r>
              <a:rPr lang="es-ES" altLang="es-ES" sz="2000" b="1" u="sng" dirty="0">
                <a:solidFill>
                  <a:prstClr val="black">
                    <a:lumMod val="65000"/>
                    <a:lumOff val="35000"/>
                  </a:prstClr>
                </a:solidFill>
                <a:latin typeface="Calibri" pitchFamily="34" charset="0"/>
                <a:ea typeface="ＭＳ Ｐゴシック" pitchFamily="-86" charset="-128"/>
              </a:rPr>
              <a:t>Uso industrial</a:t>
            </a:r>
            <a:r>
              <a:rPr lang="es-ES" altLang="es-ES" sz="2000" b="1" dirty="0">
                <a:solidFill>
                  <a:prstClr val="black">
                    <a:lumMod val="65000"/>
                    <a:lumOff val="35000"/>
                  </a:prstClr>
                </a:solidFill>
                <a:latin typeface="Calibri" pitchFamily="34" charset="0"/>
                <a:ea typeface="ＭＳ Ｐゴシック" pitchFamily="-86" charset="-128"/>
              </a:rPr>
              <a:t>:</a:t>
            </a:r>
          </a:p>
          <a:p>
            <a:pPr marL="132160" indent="-132160"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s-ES" altLang="es-ES" sz="2000" b="1" dirty="0">
                <a:solidFill>
                  <a:prstClr val="black">
                    <a:lumMod val="65000"/>
                    <a:lumOff val="35000"/>
                  </a:prstClr>
                </a:solidFill>
                <a:latin typeface="Calibri" pitchFamily="34" charset="0"/>
                <a:ea typeface="ＭＳ Ｐゴシック" pitchFamily="-86" charset="-128"/>
              </a:rPr>
              <a:t>			Industria agroalimentaria</a:t>
            </a:r>
          </a:p>
          <a:p>
            <a:pPr marL="132160" indent="-132160"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s-ES" altLang="es-ES" sz="2000" b="1" dirty="0">
                <a:solidFill>
                  <a:prstClr val="black">
                    <a:lumMod val="65000"/>
                    <a:lumOff val="35000"/>
                  </a:prstClr>
                </a:solidFill>
                <a:latin typeface="Calibri" pitchFamily="34" charset="0"/>
                <a:ea typeface="ＭＳ Ｐゴシック" pitchFamily="-86" charset="-128"/>
              </a:rPr>
              <a:t>			Invernaderos</a:t>
            </a:r>
          </a:p>
          <a:p>
            <a:pPr marL="132160" indent="-132160"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s-ES" altLang="es-ES" sz="2000" b="1" dirty="0">
                <a:solidFill>
                  <a:prstClr val="black">
                    <a:lumMod val="65000"/>
                    <a:lumOff val="35000"/>
                  </a:prstClr>
                </a:solidFill>
                <a:latin typeface="Calibri" pitchFamily="34" charset="0"/>
                <a:ea typeface="ＭＳ Ｐゴシック" pitchFamily="-86" charset="-128"/>
              </a:rPr>
              <a:t>			Hoteles</a:t>
            </a:r>
          </a:p>
          <a:p>
            <a:pPr marL="132160" indent="-132160"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s-ES" altLang="es-ES" sz="2000" b="1" dirty="0">
                <a:solidFill>
                  <a:prstClr val="black">
                    <a:lumMod val="65000"/>
                    <a:lumOff val="35000"/>
                  </a:prstClr>
                </a:solidFill>
                <a:latin typeface="Calibri" pitchFamily="34" charset="0"/>
                <a:ea typeface="ＭＳ Ｐゴシック" pitchFamily="-86" charset="-128"/>
              </a:rPr>
              <a:t>			…</a:t>
            </a:r>
          </a:p>
        </p:txBody>
      </p:sp>
    </p:spTree>
    <p:extLst>
      <p:ext uri="{BB962C8B-B14F-4D97-AF65-F5344CB8AC3E}">
        <p14:creationId xmlns:p14="http://schemas.microsoft.com/office/powerpoint/2010/main" val="30996963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1DDA9C-D20E-E0D8-D26B-9E2DC47AF3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60FD319A-D1AA-168B-9570-08F29E8BDBD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05835" y="-868"/>
            <a:ext cx="11147038" cy="461146"/>
          </a:xfrm>
        </p:spPr>
        <p:txBody>
          <a:bodyPr/>
          <a:lstStyle/>
          <a:p>
            <a:r>
              <a:rPr lang="es-ES" sz="2800" dirty="0">
                <a:solidFill>
                  <a:srgbClr val="E4883B"/>
                </a:solidFill>
                <a:ea typeface="Calibri"/>
                <a:cs typeface="Calibri"/>
              </a:rPr>
              <a:t>Redes y microrredes con biomasa: clave para la transición energética local</a:t>
            </a:r>
            <a:endParaRPr lang="en-US" sz="2100" dirty="0">
              <a:solidFill>
                <a:srgbClr val="7F7F7F"/>
              </a:solidFill>
              <a:ea typeface="ＭＳ Ｐゴシック"/>
              <a:cs typeface="Calibri"/>
            </a:endParaRP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195D1DE2-B5E1-51A8-0F5F-345956DE082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777" t="1130" r="3658" b="4891"/>
          <a:stretch/>
        </p:blipFill>
        <p:spPr>
          <a:xfrm>
            <a:off x="4458212" y="764704"/>
            <a:ext cx="7733788" cy="5754306"/>
          </a:xfrm>
          <a:prstGeom prst="rect">
            <a:avLst/>
          </a:prstGeom>
        </p:spPr>
      </p:pic>
      <p:graphicFrame>
        <p:nvGraphicFramePr>
          <p:cNvPr id="3" name="Tabla 2">
            <a:extLst>
              <a:ext uri="{FF2B5EF4-FFF2-40B4-BE49-F238E27FC236}">
                <a16:creationId xmlns:a16="http://schemas.microsoft.com/office/drawing/2014/main" id="{24ADFB37-7CF4-9641-D423-4581A67F46A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51058740"/>
              </p:ext>
            </p:extLst>
          </p:nvPr>
        </p:nvGraphicFramePr>
        <p:xfrm>
          <a:off x="609600" y="1868789"/>
          <a:ext cx="4838328" cy="731520"/>
        </p:xfrm>
        <a:graphic>
          <a:graphicData uri="http://schemas.openxmlformats.org/drawingml/2006/table">
            <a:tbl>
              <a:tblPr firstRow="1" firstCol="1" bandRow="1"/>
              <a:tblGrid>
                <a:gridCol w="1845163">
                  <a:extLst>
                    <a:ext uri="{9D8B030D-6E8A-4147-A177-3AD203B41FA5}">
                      <a16:colId xmlns:a16="http://schemas.microsoft.com/office/drawing/2014/main" val="1770380951"/>
                    </a:ext>
                  </a:extLst>
                </a:gridCol>
                <a:gridCol w="945575">
                  <a:extLst>
                    <a:ext uri="{9D8B030D-6E8A-4147-A177-3AD203B41FA5}">
                      <a16:colId xmlns:a16="http://schemas.microsoft.com/office/drawing/2014/main" val="3863781770"/>
                    </a:ext>
                  </a:extLst>
                </a:gridCol>
                <a:gridCol w="1207975">
                  <a:extLst>
                    <a:ext uri="{9D8B030D-6E8A-4147-A177-3AD203B41FA5}">
                      <a16:colId xmlns:a16="http://schemas.microsoft.com/office/drawing/2014/main" val="555324636"/>
                    </a:ext>
                  </a:extLst>
                </a:gridCol>
                <a:gridCol w="839615">
                  <a:extLst>
                    <a:ext uri="{9D8B030D-6E8A-4147-A177-3AD203B41FA5}">
                      <a16:colId xmlns:a16="http://schemas.microsoft.com/office/drawing/2014/main" val="1008788333"/>
                    </a:ext>
                  </a:extLst>
                </a:gridCol>
              </a:tblGrid>
              <a:tr h="523541">
                <a:tc>
                  <a:txBody>
                    <a:bodyPr/>
                    <a:lstStyle>
                      <a:lvl1pPr marL="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09585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21917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82875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43833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04792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65750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267093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876678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>
                        <a:buNone/>
                      </a:pPr>
                      <a:r>
                        <a:rPr lang="es-ES" sz="1600" b="1" kern="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CCAA</a:t>
                      </a:r>
                      <a:endParaRPr lang="es-ES" sz="16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41" marR="564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9900"/>
                    </a:solidFill>
                  </a:tcPr>
                </a:tc>
                <a:tc>
                  <a:txBody>
                    <a:bodyPr/>
                    <a:lstStyle>
                      <a:lvl1pPr marL="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09585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21917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82875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43833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04792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65750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267093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876678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buNone/>
                      </a:pPr>
                      <a:r>
                        <a:rPr lang="es-ES" sz="1600" b="1" kern="1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Nº</a:t>
                      </a:r>
                      <a:r>
                        <a:rPr lang="es-ES" sz="1600" b="1" kern="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TOTAL de Redes</a:t>
                      </a:r>
                      <a:endParaRPr lang="es-ES" sz="16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41" marR="564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9900"/>
                    </a:solidFill>
                  </a:tcPr>
                </a:tc>
                <a:tc>
                  <a:txBody>
                    <a:bodyPr/>
                    <a:lstStyle>
                      <a:lvl1pPr marL="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09585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21917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82875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43833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04792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65750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267093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876678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buNone/>
                      </a:pPr>
                      <a:r>
                        <a:rPr lang="es-ES" sz="1600" b="1" kern="1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Nº</a:t>
                      </a:r>
                      <a:r>
                        <a:rPr lang="es-ES" sz="1600" b="1" kern="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Redes con aporte de FRÍO</a:t>
                      </a:r>
                      <a:endParaRPr lang="es-ES" sz="16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41" marR="564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9900"/>
                    </a:solidFill>
                  </a:tcPr>
                </a:tc>
                <a:tc>
                  <a:txBody>
                    <a:bodyPr/>
                    <a:lstStyle>
                      <a:lvl1pPr marL="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09585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21917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82875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43833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04792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65750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267093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876678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buNone/>
                      </a:pPr>
                      <a:r>
                        <a:rPr lang="es-ES" sz="1600" b="1" kern="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Potencia [MW]</a:t>
                      </a:r>
                      <a:endParaRPr lang="es-ES" sz="16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41" marR="564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99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63688227"/>
                  </a:ext>
                </a:extLst>
              </a:tr>
            </a:tbl>
          </a:graphicData>
        </a:graphic>
      </p:graphicFrame>
      <p:graphicFrame>
        <p:nvGraphicFramePr>
          <p:cNvPr id="4" name="Tabla 3">
            <a:extLst>
              <a:ext uri="{FF2B5EF4-FFF2-40B4-BE49-F238E27FC236}">
                <a16:creationId xmlns:a16="http://schemas.microsoft.com/office/drawing/2014/main" id="{3E418F40-E276-93A2-A762-13D24C30C0A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41204814"/>
              </p:ext>
            </p:extLst>
          </p:nvPr>
        </p:nvGraphicFramePr>
        <p:xfrm>
          <a:off x="609600" y="2600309"/>
          <a:ext cx="4838328" cy="243840"/>
        </p:xfrm>
        <a:graphic>
          <a:graphicData uri="http://schemas.openxmlformats.org/drawingml/2006/table">
            <a:tbl>
              <a:tblPr firstRow="1" firstCol="1" bandRow="1"/>
              <a:tblGrid>
                <a:gridCol w="1845163">
                  <a:extLst>
                    <a:ext uri="{9D8B030D-6E8A-4147-A177-3AD203B41FA5}">
                      <a16:colId xmlns:a16="http://schemas.microsoft.com/office/drawing/2014/main" val="800691522"/>
                    </a:ext>
                  </a:extLst>
                </a:gridCol>
                <a:gridCol w="945575">
                  <a:extLst>
                    <a:ext uri="{9D8B030D-6E8A-4147-A177-3AD203B41FA5}">
                      <a16:colId xmlns:a16="http://schemas.microsoft.com/office/drawing/2014/main" val="3116743578"/>
                    </a:ext>
                  </a:extLst>
                </a:gridCol>
                <a:gridCol w="1207975">
                  <a:extLst>
                    <a:ext uri="{9D8B030D-6E8A-4147-A177-3AD203B41FA5}">
                      <a16:colId xmlns:a16="http://schemas.microsoft.com/office/drawing/2014/main" val="3003002344"/>
                    </a:ext>
                  </a:extLst>
                </a:gridCol>
                <a:gridCol w="839615">
                  <a:extLst>
                    <a:ext uri="{9D8B030D-6E8A-4147-A177-3AD203B41FA5}">
                      <a16:colId xmlns:a16="http://schemas.microsoft.com/office/drawing/2014/main" val="600926906"/>
                    </a:ext>
                  </a:extLst>
                </a:gridCol>
              </a:tblGrid>
              <a:tr h="239956">
                <a:tc>
                  <a:txBody>
                    <a:bodyPr/>
                    <a:lstStyle>
                      <a:lvl1pPr marL="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09585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21917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82875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43833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04792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65750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267093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876678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>
                        <a:buNone/>
                      </a:pPr>
                      <a:r>
                        <a:rPr lang="es-ES" sz="1600" kern="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C. VALENCIANA</a:t>
                      </a:r>
                      <a:endParaRPr lang="es-ES" sz="16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41" marR="564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09585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21917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82875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43833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04792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65750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267093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876678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buNone/>
                      </a:pPr>
                      <a:r>
                        <a:rPr lang="es-ES" sz="1600" kern="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endParaRPr lang="es-ES" sz="16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41" marR="564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09585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21917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82875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43833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04792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65750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267093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876678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buNone/>
                      </a:pPr>
                      <a:r>
                        <a:rPr lang="es-ES" sz="1600" kern="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S" sz="16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41" marR="56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09585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21917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82875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43833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04792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65750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267093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876678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buNone/>
                      </a:pPr>
                      <a:r>
                        <a:rPr lang="es-ES" sz="1600" kern="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9,84</a:t>
                      </a:r>
                      <a:endParaRPr lang="es-ES" sz="16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41" marR="564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91718149"/>
                  </a:ext>
                </a:extLst>
              </a:tr>
            </a:tbl>
          </a:graphicData>
        </a:graphic>
      </p:graphicFrame>
      <p:graphicFrame>
        <p:nvGraphicFramePr>
          <p:cNvPr id="5" name="Tabla 4">
            <a:extLst>
              <a:ext uri="{FF2B5EF4-FFF2-40B4-BE49-F238E27FC236}">
                <a16:creationId xmlns:a16="http://schemas.microsoft.com/office/drawing/2014/main" id="{DBE9610E-9F42-ED7F-1DEF-D24CCBF6624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8684701"/>
              </p:ext>
            </p:extLst>
          </p:nvPr>
        </p:nvGraphicFramePr>
        <p:xfrm>
          <a:off x="609600" y="2844149"/>
          <a:ext cx="4838328" cy="392655"/>
        </p:xfrm>
        <a:graphic>
          <a:graphicData uri="http://schemas.openxmlformats.org/drawingml/2006/table">
            <a:tbl>
              <a:tblPr firstRow="1" firstCol="1" bandRow="1"/>
              <a:tblGrid>
                <a:gridCol w="1845163">
                  <a:extLst>
                    <a:ext uri="{9D8B030D-6E8A-4147-A177-3AD203B41FA5}">
                      <a16:colId xmlns:a16="http://schemas.microsoft.com/office/drawing/2014/main" val="1871313690"/>
                    </a:ext>
                  </a:extLst>
                </a:gridCol>
                <a:gridCol w="945575">
                  <a:extLst>
                    <a:ext uri="{9D8B030D-6E8A-4147-A177-3AD203B41FA5}">
                      <a16:colId xmlns:a16="http://schemas.microsoft.com/office/drawing/2014/main" val="2820369882"/>
                    </a:ext>
                  </a:extLst>
                </a:gridCol>
                <a:gridCol w="1207975">
                  <a:extLst>
                    <a:ext uri="{9D8B030D-6E8A-4147-A177-3AD203B41FA5}">
                      <a16:colId xmlns:a16="http://schemas.microsoft.com/office/drawing/2014/main" val="178698562"/>
                    </a:ext>
                  </a:extLst>
                </a:gridCol>
                <a:gridCol w="839615">
                  <a:extLst>
                    <a:ext uri="{9D8B030D-6E8A-4147-A177-3AD203B41FA5}">
                      <a16:colId xmlns:a16="http://schemas.microsoft.com/office/drawing/2014/main" val="895450114"/>
                    </a:ext>
                  </a:extLst>
                </a:gridCol>
              </a:tblGrid>
              <a:tr h="392655">
                <a:tc>
                  <a:txBody>
                    <a:bodyPr/>
                    <a:lstStyle>
                      <a:lvl1pPr marL="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09585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21917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82875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43833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04792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65750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267093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876678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>
                        <a:buNone/>
                      </a:pPr>
                      <a:r>
                        <a:rPr lang="es-ES" sz="1800" b="1" kern="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ESPAÑA</a:t>
                      </a:r>
                      <a:endParaRPr lang="es-ES" sz="1800" b="1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41" marR="564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3E5A1"/>
                    </a:solidFill>
                  </a:tcPr>
                </a:tc>
                <a:tc>
                  <a:txBody>
                    <a:bodyPr/>
                    <a:lstStyle>
                      <a:lvl1pPr marL="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09585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21917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82875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43833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04792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65750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267093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876678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buNone/>
                      </a:pPr>
                      <a:r>
                        <a:rPr lang="es-ES" sz="1800" b="1" kern="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584</a:t>
                      </a:r>
                      <a:endParaRPr lang="es-ES" sz="18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41" marR="564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3E5A1"/>
                    </a:solidFill>
                  </a:tcPr>
                </a:tc>
                <a:tc>
                  <a:txBody>
                    <a:bodyPr/>
                    <a:lstStyle>
                      <a:lvl1pPr marL="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09585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21917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82875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43833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04792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65750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267093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876678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buNone/>
                      </a:pPr>
                      <a:r>
                        <a:rPr lang="es-ES" sz="1800" b="1" kern="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  <a:endParaRPr lang="es-ES" sz="18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41" marR="564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3E5A1"/>
                    </a:solidFill>
                  </a:tcPr>
                </a:tc>
                <a:tc>
                  <a:txBody>
                    <a:bodyPr/>
                    <a:lstStyle>
                      <a:lvl1pPr marL="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09585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21917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82875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43833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04792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65750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267093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876678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buNone/>
                      </a:pPr>
                      <a:r>
                        <a:rPr lang="es-ES" sz="1800" b="1" kern="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549,32</a:t>
                      </a:r>
                      <a:endParaRPr lang="es-ES" sz="18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41" marR="564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3E5A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07646391"/>
                  </a:ext>
                </a:extLst>
              </a:tr>
            </a:tbl>
          </a:graphicData>
        </a:graphic>
      </p:graphicFrame>
      <p:sp>
        <p:nvSpPr>
          <p:cNvPr id="9" name="CuadroTexto 8">
            <a:extLst>
              <a:ext uri="{FF2B5EF4-FFF2-40B4-BE49-F238E27FC236}">
                <a16:creationId xmlns:a16="http://schemas.microsoft.com/office/drawing/2014/main" id="{3F693E49-B907-BF2D-E1CE-AD41B0B33BEE}"/>
              </a:ext>
            </a:extLst>
          </p:cNvPr>
          <p:cNvSpPr txBox="1"/>
          <p:nvPr/>
        </p:nvSpPr>
        <p:spPr>
          <a:xfrm>
            <a:off x="278284" y="4615830"/>
            <a:ext cx="6167716" cy="18774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1400" b="1" u="sng" dirty="0">
                <a:solidFill>
                  <a:srgbClr val="FF0000"/>
                </a:solidFill>
              </a:rPr>
              <a:t>INICIATIVA MUNICIPAL:</a:t>
            </a:r>
          </a:p>
          <a:p>
            <a:r>
              <a:rPr lang="es-ES" sz="1600" b="1" u="sng" dirty="0">
                <a:solidFill>
                  <a:srgbClr val="000000"/>
                </a:solidFill>
              </a:rPr>
              <a:t>Huerta del Marquesado</a:t>
            </a:r>
            <a:r>
              <a:rPr lang="es-ES" sz="1600" b="1" dirty="0">
                <a:solidFill>
                  <a:srgbClr val="000000"/>
                </a:solidFill>
                <a:sym typeface="Wingdings" panose="05000000000000000000" pitchFamily="2" charset="2"/>
              </a:rPr>
              <a:t> (</a:t>
            </a:r>
            <a:r>
              <a:rPr lang="es-ES" sz="1600" b="1" dirty="0">
                <a:solidFill>
                  <a:srgbClr val="000000"/>
                </a:solidFill>
              </a:rPr>
              <a:t>Cuenca) </a:t>
            </a:r>
            <a:r>
              <a:rPr lang="es-ES" sz="1600" dirty="0">
                <a:solidFill>
                  <a:srgbClr val="000000"/>
                </a:solidFill>
              </a:rPr>
              <a:t>toma la decisión de  gestionar su monte y contrata dos trabajadores. </a:t>
            </a:r>
          </a:p>
          <a:p>
            <a:r>
              <a:rPr lang="es-ES" dirty="0">
                <a:solidFill>
                  <a:srgbClr val="FF0000"/>
                </a:solidFill>
              </a:rPr>
              <a:t>•</a:t>
            </a:r>
            <a:r>
              <a:rPr lang="es-ES" sz="1600" dirty="0">
                <a:solidFill>
                  <a:srgbClr val="000000"/>
                </a:solidFill>
              </a:rPr>
              <a:t> </a:t>
            </a:r>
            <a:r>
              <a:rPr lang="es-ES" sz="1400" u="sng" dirty="0">
                <a:solidFill>
                  <a:srgbClr val="000000"/>
                </a:solidFill>
              </a:rPr>
              <a:t>Oferta de empleo</a:t>
            </a:r>
            <a:r>
              <a:rPr lang="es-ES" sz="1400" dirty="0">
                <a:solidFill>
                  <a:srgbClr val="000000"/>
                </a:solidFill>
              </a:rPr>
              <a:t>: 2 puestos de trabajo para la gestión forestal.</a:t>
            </a:r>
          </a:p>
          <a:p>
            <a:r>
              <a:rPr lang="es-ES" dirty="0">
                <a:solidFill>
                  <a:srgbClr val="FF0000"/>
                </a:solidFill>
              </a:rPr>
              <a:t>•</a:t>
            </a:r>
            <a:r>
              <a:rPr lang="es-ES" sz="1600" dirty="0">
                <a:solidFill>
                  <a:srgbClr val="FF0000"/>
                </a:solidFill>
              </a:rPr>
              <a:t> </a:t>
            </a:r>
            <a:r>
              <a:rPr lang="es-ES" sz="1400" u="sng" dirty="0">
                <a:solidFill>
                  <a:srgbClr val="000000"/>
                </a:solidFill>
              </a:rPr>
              <a:t>Descripción del puesto</a:t>
            </a:r>
            <a:r>
              <a:rPr lang="es-ES" sz="1400" dirty="0">
                <a:solidFill>
                  <a:srgbClr val="000000"/>
                </a:solidFill>
              </a:rPr>
              <a:t>: Llevar a cabo labores de mantenimiento y conservación en el monte municipal.</a:t>
            </a:r>
          </a:p>
          <a:p>
            <a:r>
              <a:rPr lang="es-ES" dirty="0">
                <a:solidFill>
                  <a:srgbClr val="FF0000"/>
                </a:solidFill>
              </a:rPr>
              <a:t>•</a:t>
            </a:r>
            <a:r>
              <a:rPr lang="es-ES" sz="1600" dirty="0">
                <a:solidFill>
                  <a:srgbClr val="FF0000"/>
                </a:solidFill>
              </a:rPr>
              <a:t> </a:t>
            </a:r>
            <a:r>
              <a:rPr lang="es-ES" sz="1400" u="sng" dirty="0">
                <a:solidFill>
                  <a:srgbClr val="000000"/>
                </a:solidFill>
              </a:rPr>
              <a:t>Ubicación</a:t>
            </a:r>
            <a:r>
              <a:rPr lang="es-ES" sz="1400" dirty="0">
                <a:solidFill>
                  <a:srgbClr val="000000"/>
                </a:solidFill>
              </a:rPr>
              <a:t>: El municipio situado en la Serranía de Cuenca. 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7A10DA19-EDC5-1BC0-9B49-0C12ADBE91DB}"/>
              </a:ext>
            </a:extLst>
          </p:cNvPr>
          <p:cNvSpPr txBox="1"/>
          <p:nvPr/>
        </p:nvSpPr>
        <p:spPr>
          <a:xfrm>
            <a:off x="304670" y="3600375"/>
            <a:ext cx="616771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1600" b="1" u="sng" dirty="0">
                <a:solidFill>
                  <a:srgbClr val="FF0000"/>
                </a:solidFill>
              </a:rPr>
              <a:t>Comunidades Energéticas Locales </a:t>
            </a:r>
            <a:r>
              <a:rPr lang="es-ES" sz="1600" b="1" u="sng" dirty="0">
                <a:solidFill>
                  <a:srgbClr val="000000"/>
                </a:solidFill>
              </a:rPr>
              <a:t>que utilizan biomasa local</a:t>
            </a:r>
            <a:r>
              <a:rPr lang="es-ES" sz="1600" b="1" dirty="0">
                <a:solidFill>
                  <a:srgbClr val="000000"/>
                </a:solidFill>
                <a:sym typeface="Wingdings" panose="05000000000000000000" pitchFamily="2" charset="2"/>
              </a:rPr>
              <a:t> </a:t>
            </a:r>
            <a:r>
              <a:rPr lang="es-ES" sz="1600" dirty="0">
                <a:solidFill>
                  <a:srgbClr val="000000"/>
                </a:solidFill>
                <a:sym typeface="Wingdings" panose="05000000000000000000" pitchFamily="2" charset="2"/>
              </a:rPr>
              <a:t>Interesante para constituir Redes de Calor </a:t>
            </a:r>
            <a:r>
              <a:rPr lang="es-ES" sz="1600" dirty="0">
                <a:solidFill>
                  <a:srgbClr val="000000"/>
                </a:solidFill>
              </a:rPr>
              <a:t>o para hacer acopio de leña, uso de biocombustibles, …</a:t>
            </a:r>
          </a:p>
        </p:txBody>
      </p:sp>
    </p:spTree>
    <p:extLst>
      <p:ext uri="{BB962C8B-B14F-4D97-AF65-F5344CB8AC3E}">
        <p14:creationId xmlns:p14="http://schemas.microsoft.com/office/powerpoint/2010/main" val="6102614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 descr="Foto en blanco y negro de un hombre sonriendo&#10;&#10;El contenido generado por IA puede ser incorrecto.">
            <a:extLst>
              <a:ext uri="{FF2B5EF4-FFF2-40B4-BE49-F238E27FC236}">
                <a16:creationId xmlns:a16="http://schemas.microsoft.com/office/drawing/2014/main" id="{EB9C1BBA-52F5-EE49-B65F-DAA5B7F2D4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41184" y="3391563"/>
            <a:ext cx="2019963" cy="1994713"/>
          </a:xfrm>
          <a:prstGeom prst="rect">
            <a:avLst/>
          </a:prstGeom>
        </p:spPr>
      </p:pic>
      <p:sp>
        <p:nvSpPr>
          <p:cNvPr id="5" name="Título 4"/>
          <p:cNvSpPr>
            <a:spLocks noGrp="1"/>
          </p:cNvSpPr>
          <p:nvPr>
            <p:ph type="title"/>
          </p:nvPr>
        </p:nvSpPr>
        <p:spPr>
          <a:xfrm>
            <a:off x="1487488" y="2491840"/>
            <a:ext cx="9025003" cy="1362075"/>
          </a:xfrm>
        </p:spPr>
        <p:txBody>
          <a:bodyPr/>
          <a:lstStyle/>
          <a:p>
            <a:pPr algn="ctr"/>
            <a:r>
              <a:rPr lang="es-ES" sz="4800" dirty="0"/>
              <a:t>Gracias por VUESTRA ATENCIÓN</a:t>
            </a:r>
            <a:br>
              <a:rPr lang="es-ES" sz="3733" dirty="0"/>
            </a:br>
            <a:endParaRPr lang="es-ES" sz="3733" dirty="0"/>
          </a:p>
        </p:txBody>
      </p:sp>
      <p:pic>
        <p:nvPicPr>
          <p:cNvPr id="15" name="Imagen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27983" y="859233"/>
            <a:ext cx="4505340" cy="1287239"/>
          </a:xfrm>
          <a:prstGeom prst="rect">
            <a:avLst/>
          </a:prstGeom>
        </p:spPr>
      </p:pic>
      <p:pic>
        <p:nvPicPr>
          <p:cNvPr id="19" name="Imagen 18">
            <a:hlinkClick r:id="rId4"/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211" b="89474" l="9722" r="90278">
                        <a14:foregroundMark x1="13889" y1="15789" x2="77778" y2="78947"/>
                        <a14:foregroundMark x1="16667" y1="86842" x2="81944" y2="828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0171" y="6162270"/>
            <a:ext cx="445243" cy="467381"/>
          </a:xfrm>
          <a:prstGeom prst="rect">
            <a:avLst/>
          </a:prstGeom>
        </p:spPr>
      </p:pic>
      <p:pic>
        <p:nvPicPr>
          <p:cNvPr id="20" name="Imagen 19">
            <a:hlinkClick r:id="rId7"/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0046" y="6184310"/>
            <a:ext cx="445341" cy="445341"/>
          </a:xfrm>
          <a:prstGeom prst="rect">
            <a:avLst/>
          </a:prstGeom>
        </p:spPr>
      </p:pic>
      <p:pic>
        <p:nvPicPr>
          <p:cNvPr id="21" name="Imagen 20">
            <a:hlinkClick r:id="rId9" action="ppaction://hlinkfile"/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43014" y="6213310"/>
            <a:ext cx="416341" cy="416341"/>
          </a:xfrm>
          <a:prstGeom prst="rect">
            <a:avLst/>
          </a:prstGeom>
        </p:spPr>
      </p:pic>
      <p:pic>
        <p:nvPicPr>
          <p:cNvPr id="22" name="Imagen 21">
            <a:hlinkClick r:id="rId11"/>
          </p:cNvPr>
          <p:cNvPicPr>
            <a:picLocks noChangeAspect="1"/>
          </p:cNvPicPr>
          <p:nvPr/>
        </p:nvPicPr>
        <p:blipFill rotWithShape="1">
          <a:blip r:embed="rId12" cstate="screen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8791" b="91209" l="0" r="97500">
                        <a14:foregroundMark x1="80000" y1="50549" x2="7500" y2="89011"/>
                        <a14:foregroundMark x1="16667" y1="45055" x2="85833" y2="91209"/>
                        <a14:foregroundMark x1="47500" y1="73626" x2="54167" y2="73626"/>
                        <a14:foregroundMark x1="51667" y1="71429" x2="50000" y2="43956"/>
                        <a14:foregroundMark x1="71667" y1="36264" x2="97500" y2="41758"/>
                        <a14:foregroundMark x1="20833" y1="28571" x2="833" y2="483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29705" y="6246083"/>
            <a:ext cx="425663" cy="321796"/>
          </a:xfrm>
          <a:prstGeom prst="rect">
            <a:avLst/>
          </a:prstGeom>
        </p:spPr>
      </p:pic>
      <p:pic>
        <p:nvPicPr>
          <p:cNvPr id="23" name="Imagen 22">
            <a:hlinkClick r:id="rId14"/>
          </p:cNvPr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25717" y="6213310"/>
            <a:ext cx="421732" cy="421732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D5923F61-3332-13D4-BDE2-5CCBB57CACDE}"/>
              </a:ext>
            </a:extLst>
          </p:cNvPr>
          <p:cNvSpPr txBox="1"/>
          <p:nvPr/>
        </p:nvSpPr>
        <p:spPr>
          <a:xfrm>
            <a:off x="5321388" y="4640168"/>
            <a:ext cx="3009157" cy="10770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133" b="1" dirty="0"/>
              <a:t>Asociados y mercado</a:t>
            </a:r>
          </a:p>
          <a:p>
            <a:r>
              <a:rPr lang="es-ES" sz="2133" dirty="0">
                <a:hlinkClick r:id="rId16"/>
              </a:rPr>
              <a:t>jjramos@avebiom.org</a:t>
            </a:r>
            <a:endParaRPr lang="es-ES" sz="2133" dirty="0"/>
          </a:p>
          <a:p>
            <a:endParaRPr lang="es-ES" sz="2133" dirty="0"/>
          </a:p>
        </p:txBody>
      </p:sp>
      <p:sp>
        <p:nvSpPr>
          <p:cNvPr id="6" name="Marcador de contenido 4">
            <a:extLst>
              <a:ext uri="{FF2B5EF4-FFF2-40B4-BE49-F238E27FC236}">
                <a16:creationId xmlns:a16="http://schemas.microsoft.com/office/drawing/2014/main" id="{AD3B4A8D-7D9C-A969-A616-2076C2135F25}"/>
              </a:ext>
            </a:extLst>
          </p:cNvPr>
          <p:cNvSpPr txBox="1">
            <a:spLocks/>
          </p:cNvSpPr>
          <p:nvPr/>
        </p:nvSpPr>
        <p:spPr>
          <a:xfrm>
            <a:off x="5361147" y="4181872"/>
            <a:ext cx="3327141" cy="571459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ES" sz="2667" dirty="0"/>
              <a:t>Juan Jesús Ramos</a:t>
            </a:r>
          </a:p>
        </p:txBody>
      </p:sp>
    </p:spTree>
    <p:extLst>
      <p:ext uri="{BB962C8B-B14F-4D97-AF65-F5344CB8AC3E}">
        <p14:creationId xmlns:p14="http://schemas.microsoft.com/office/powerpoint/2010/main" val="2460700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61AE301-37E4-E9A4-4457-AEFA6086E6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8576" y="824814"/>
            <a:ext cx="9220200" cy="5867400"/>
          </a:xfrm>
          <a:prstGeom prst="rect">
            <a:avLst/>
          </a:prstGeo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21B4C9BD-9A29-5C01-8502-AA0591B1CF6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sz="2800" dirty="0">
                <a:solidFill>
                  <a:srgbClr val="E4883B"/>
                </a:solidFill>
                <a:ea typeface="Calibri"/>
                <a:cs typeface="Calibri"/>
              </a:rPr>
              <a:t>CLAVES DE LA BIOMASA: ENERGÍA DE </a:t>
            </a:r>
            <a:r>
              <a:rPr lang="en-US" sz="2800" err="1">
                <a:solidFill>
                  <a:srgbClr val="E4883B"/>
                </a:solidFill>
                <a:ea typeface="Calibri"/>
                <a:cs typeface="Calibri"/>
              </a:rPr>
              <a:t>CALIDAD</a:t>
            </a:r>
            <a:endParaRPr lang="en-US" sz="2800" b="0" err="1">
              <a:solidFill>
                <a:srgbClr val="000000"/>
              </a:solidFill>
              <a:ea typeface="Calibri"/>
              <a:cs typeface="Calibri"/>
            </a:endParaRPr>
          </a:p>
          <a:p>
            <a:endParaRPr lang="en-US" sz="2100" dirty="0"/>
          </a:p>
        </p:txBody>
      </p:sp>
    </p:spTree>
    <p:extLst>
      <p:ext uri="{BB962C8B-B14F-4D97-AF65-F5344CB8AC3E}">
        <p14:creationId xmlns:p14="http://schemas.microsoft.com/office/powerpoint/2010/main" val="41805993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1CBF14-F20F-8A99-8A9C-94C314DE2B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319DA12-F2BE-175B-6C2F-EF6D29AF6C7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sz="2800" dirty="0">
                <a:solidFill>
                  <a:srgbClr val="E4883B"/>
                </a:solidFill>
                <a:ea typeface="Calibri"/>
                <a:cs typeface="Calibri"/>
              </a:rPr>
              <a:t>CLAVES DE LA BIOMASA: ENERGÍA DE CALIDAD</a:t>
            </a:r>
            <a:endParaRPr lang="en-US" sz="2800" b="0" dirty="0">
              <a:solidFill>
                <a:srgbClr val="000000"/>
              </a:solidFill>
              <a:ea typeface="Calibri"/>
              <a:cs typeface="Calibri"/>
            </a:endParaRPr>
          </a:p>
          <a:p>
            <a:endParaRPr lang="en-US" sz="21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EC736A1-1E73-8D1D-EB8A-16E962CCF5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88722"/>
            <a:ext cx="12192000" cy="5201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27363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0AAA0C-58A9-620A-4746-7282502446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760E76A-D5EE-6E9E-690A-3AA79E7B041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sz="2800" dirty="0">
                <a:solidFill>
                  <a:srgbClr val="E4883B"/>
                </a:solidFill>
                <a:ea typeface="Calibri"/>
                <a:cs typeface="Calibri"/>
              </a:rPr>
              <a:t>CLAVES DE LA BIOMASA: ENERGÍA DE CALIDAD</a:t>
            </a:r>
            <a:endParaRPr lang="en-US" sz="2800" b="0" dirty="0">
              <a:solidFill>
                <a:srgbClr val="000000"/>
              </a:solidFill>
              <a:ea typeface="Calibri"/>
              <a:cs typeface="Calibri"/>
            </a:endParaRPr>
          </a:p>
          <a:p>
            <a:endParaRPr lang="en-US" sz="2100" dirty="0"/>
          </a:p>
        </p:txBody>
      </p:sp>
      <p:pic>
        <p:nvPicPr>
          <p:cNvPr id="1026" name="Picture 2" descr="comparativa precios energia para calefaccion espana octubre 2025">
            <a:extLst>
              <a:ext uri="{FF2B5EF4-FFF2-40B4-BE49-F238E27FC236}">
                <a16:creationId xmlns:a16="http://schemas.microsoft.com/office/drawing/2014/main" id="{ADCAB03A-1E3B-57EC-FEC4-7F570915226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89" b="9220"/>
          <a:stretch>
            <a:fillRect/>
          </a:stretch>
        </p:blipFill>
        <p:spPr bwMode="auto">
          <a:xfrm>
            <a:off x="2070294" y="690224"/>
            <a:ext cx="8982199" cy="5252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A307A7F8-AE6D-2425-EEDC-57762FCE576F}"/>
              </a:ext>
            </a:extLst>
          </p:cNvPr>
          <p:cNvSpPr txBox="1"/>
          <p:nvPr/>
        </p:nvSpPr>
        <p:spPr>
          <a:xfrm>
            <a:off x="1271464" y="6099648"/>
            <a:ext cx="7992888" cy="6873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spcBef>
                <a:spcPts val="1500"/>
              </a:spcBef>
              <a:spcAft>
                <a:spcPts val="750"/>
              </a:spcAft>
              <a:buNone/>
            </a:pPr>
            <a:r>
              <a:rPr lang="pt-BR" sz="1600" b="1" i="0" dirty="0">
                <a:solidFill>
                  <a:srgbClr val="E4883B"/>
                </a:solidFill>
                <a:effectLst/>
                <a:latin typeface="Open Sans" panose="020B0606030504020204" pitchFamily="34" charset="0"/>
              </a:rPr>
              <a:t>Consultar IPB </a:t>
            </a:r>
            <a:r>
              <a:rPr lang="pt-BR" sz="1600" b="1" i="0" dirty="0" err="1">
                <a:solidFill>
                  <a:srgbClr val="E4883B"/>
                </a:solidFill>
                <a:effectLst/>
                <a:latin typeface="Open Sans" panose="020B0606030504020204" pitchFamily="34" charset="0"/>
              </a:rPr>
              <a:t>actualizado</a:t>
            </a:r>
            <a:endParaRPr lang="pt-BR" sz="1600" b="1" i="0" dirty="0">
              <a:solidFill>
                <a:srgbClr val="E4883B"/>
              </a:solidFill>
              <a:effectLst/>
              <a:latin typeface="Open Sans" panose="020B0606030504020204" pitchFamily="34" charset="0"/>
            </a:endParaRPr>
          </a:p>
          <a:p>
            <a:pPr algn="l">
              <a:spcAft>
                <a:spcPts val="750"/>
              </a:spcAft>
              <a:buNone/>
            </a:pPr>
            <a:r>
              <a:rPr lang="pt-BR" sz="1600" b="0" i="0" u="none" strike="noStrike" dirty="0">
                <a:solidFill>
                  <a:srgbClr val="336699"/>
                </a:solidFill>
                <a:effectLst/>
                <a:latin typeface="Open Sans" panose="020B0606030504020204" pitchFamily="34" charset="0"/>
                <a:hlinkClick r:id="rId3"/>
              </a:rPr>
              <a:t>www.avebiom.org/proyectos/indice-precios-biomasa-al-consumidor</a:t>
            </a:r>
            <a:endParaRPr lang="pt-BR" sz="1600" b="0" i="0" dirty="0">
              <a:solidFill>
                <a:srgbClr val="333333"/>
              </a:solidFill>
              <a:effectLst/>
              <a:latin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02504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FB79E4-0F76-D794-D278-C427E4004C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8C4183D2-F246-8710-F11B-AFEB62CF29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7823" y="1052736"/>
            <a:ext cx="6649121" cy="4536503"/>
          </a:xfrm>
          <a:prstGeom prst="rect">
            <a:avLst/>
          </a:prstGeo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F4794C45-3721-8E07-D49B-76686F329E9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sz="2800" dirty="0">
                <a:solidFill>
                  <a:srgbClr val="E4883B"/>
                </a:solidFill>
                <a:ea typeface="Calibri"/>
                <a:cs typeface="Calibri"/>
              </a:rPr>
              <a:t>OFERTA DE BIOMASA: </a:t>
            </a:r>
            <a:r>
              <a:rPr lang="en-US" sz="2800" dirty="0" err="1">
                <a:solidFill>
                  <a:srgbClr val="E4883B"/>
                </a:solidFill>
                <a:ea typeface="Calibri"/>
                <a:cs typeface="Calibri"/>
              </a:rPr>
              <a:t>Aprovechamiento</a:t>
            </a:r>
            <a:r>
              <a:rPr lang="en-US" sz="2800" dirty="0">
                <a:solidFill>
                  <a:srgbClr val="E4883B"/>
                </a:solidFill>
                <a:ea typeface="Calibri"/>
                <a:cs typeface="Calibri"/>
              </a:rPr>
              <a:t> </a:t>
            </a:r>
            <a:r>
              <a:rPr lang="en-US" sz="2800" dirty="0" err="1">
                <a:solidFill>
                  <a:srgbClr val="E4883B"/>
                </a:solidFill>
                <a:ea typeface="Calibri"/>
                <a:cs typeface="Calibri"/>
              </a:rPr>
              <a:t>sobre</a:t>
            </a:r>
            <a:r>
              <a:rPr lang="en-US" sz="2800" dirty="0">
                <a:solidFill>
                  <a:srgbClr val="E4883B"/>
                </a:solidFill>
                <a:ea typeface="Calibri"/>
                <a:cs typeface="Calibri"/>
              </a:rPr>
              <a:t> </a:t>
            </a:r>
            <a:r>
              <a:rPr lang="en-US" sz="2800" dirty="0" err="1">
                <a:solidFill>
                  <a:srgbClr val="E4883B"/>
                </a:solidFill>
                <a:ea typeface="Calibri"/>
                <a:cs typeface="Calibri"/>
              </a:rPr>
              <a:t>crecimiento</a:t>
            </a:r>
            <a:r>
              <a:rPr lang="en-US" sz="2800" dirty="0">
                <a:solidFill>
                  <a:srgbClr val="E4883B"/>
                </a:solidFill>
                <a:ea typeface="Calibri"/>
                <a:cs typeface="Calibri"/>
              </a:rPr>
              <a:t> </a:t>
            </a:r>
            <a:r>
              <a:rPr lang="en-US" sz="2800" dirty="0" err="1">
                <a:solidFill>
                  <a:srgbClr val="E4883B"/>
                </a:solidFill>
                <a:ea typeface="Calibri"/>
                <a:cs typeface="Calibri"/>
              </a:rPr>
              <a:t>anual</a:t>
            </a:r>
            <a:endParaRPr lang="en-US" sz="2100" dirty="0"/>
          </a:p>
        </p:txBody>
      </p:sp>
      <p:pic>
        <p:nvPicPr>
          <p:cNvPr id="4" name="Imagen 3" descr="Imagen que contiene Texto&#10;&#10;El contenido generado por IA puede ser incorrecto.">
            <a:extLst>
              <a:ext uri="{FF2B5EF4-FFF2-40B4-BE49-F238E27FC236}">
                <a16:creationId xmlns:a16="http://schemas.microsoft.com/office/drawing/2014/main" id="{4F4209C4-6034-53B6-63BC-FD24BF19C4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07768" y="2518642"/>
            <a:ext cx="2604318" cy="2604318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D43DA7D7-8D05-0D29-C0AC-6E796DE47D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04112" y="1061297"/>
            <a:ext cx="4896544" cy="4069230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D7933374-29DF-6A74-C925-F636AC67B976}"/>
              </a:ext>
            </a:extLst>
          </p:cNvPr>
          <p:cNvSpPr txBox="1"/>
          <p:nvPr/>
        </p:nvSpPr>
        <p:spPr>
          <a:xfrm>
            <a:off x="213865" y="6122268"/>
            <a:ext cx="6634577" cy="5796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spcBef>
                <a:spcPts val="1500"/>
              </a:spcBef>
              <a:spcAft>
                <a:spcPts val="750"/>
              </a:spcAft>
              <a:buNone/>
            </a:pPr>
            <a:r>
              <a:rPr lang="pt-BR" sz="1400" b="1" i="0" dirty="0">
                <a:solidFill>
                  <a:srgbClr val="E4883B"/>
                </a:solidFill>
                <a:effectLst/>
                <a:latin typeface="Open Sans" panose="020B0606030504020204" pitchFamily="34" charset="0"/>
              </a:rPr>
              <a:t>Fuente: Estadística Anual de Cortas de </a:t>
            </a:r>
            <a:r>
              <a:rPr lang="pt-BR" sz="1400" b="1" i="0" dirty="0" err="1">
                <a:solidFill>
                  <a:srgbClr val="E4883B"/>
                </a:solidFill>
                <a:effectLst/>
                <a:latin typeface="Open Sans" panose="020B0606030504020204" pitchFamily="34" charset="0"/>
              </a:rPr>
              <a:t>Madera</a:t>
            </a:r>
            <a:r>
              <a:rPr lang="pt-BR" sz="1400" b="1" i="0" dirty="0">
                <a:solidFill>
                  <a:srgbClr val="E4883B"/>
                </a:solidFill>
                <a:effectLst/>
                <a:latin typeface="Open Sans" panose="020B0606030504020204" pitchFamily="34" charset="0"/>
              </a:rPr>
              <a:t> MITECO</a:t>
            </a:r>
          </a:p>
          <a:p>
            <a:pPr algn="l">
              <a:spcAft>
                <a:spcPts val="750"/>
              </a:spcAft>
              <a:buNone/>
            </a:pPr>
            <a:r>
              <a:rPr lang="pt-BR" sz="1100" b="0" i="0" u="none" strike="noStrike" dirty="0">
                <a:solidFill>
                  <a:srgbClr val="336699"/>
                </a:solidFill>
                <a:effectLst/>
                <a:latin typeface="Open Sans" panose="020B0606030504020204" pitchFamily="34" charset="0"/>
                <a:hlinkClick r:id="rId5"/>
              </a:rPr>
              <a:t>https://www.miteco.gob.es/es/biodiversidad/estadisticas/forestal_estad_anual_cortas_madera.html</a:t>
            </a:r>
            <a:endParaRPr lang="pt-BR" sz="1100" b="0" i="0" dirty="0">
              <a:solidFill>
                <a:srgbClr val="333333"/>
              </a:solidFill>
              <a:effectLst/>
              <a:latin typeface="Open Sans" panose="020B0606030504020204" pitchFamily="34" charset="0"/>
            </a:endParaRPr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C9420FF1-70A8-1429-989E-C4776E940C0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04112" y="5215678"/>
            <a:ext cx="4896544" cy="1453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51375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E41DB2-EC1E-E462-4867-E95C41FC11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4E453425-7008-ED5B-E4C6-41C287E316F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sz="2800" dirty="0">
                <a:solidFill>
                  <a:srgbClr val="E4883B"/>
                </a:solidFill>
                <a:ea typeface="Calibri"/>
                <a:cs typeface="Calibri"/>
              </a:rPr>
              <a:t>OFERTA DE BIOCOMBUSTIBLES: Mapa </a:t>
            </a:r>
            <a:r>
              <a:rPr lang="en-US" sz="2800">
                <a:solidFill>
                  <a:srgbClr val="E4883B"/>
                </a:solidFill>
                <a:ea typeface="Calibri"/>
                <a:cs typeface="Calibri"/>
              </a:rPr>
              <a:t>representativo</a:t>
            </a:r>
            <a:endParaRPr lang="en-US" sz="2800" b="0" dirty="0">
              <a:solidFill>
                <a:srgbClr val="000000"/>
              </a:solidFill>
              <a:ea typeface="Calibri"/>
              <a:cs typeface="Calibri"/>
            </a:endParaRPr>
          </a:p>
          <a:p>
            <a:endParaRPr lang="en-US" sz="2100" dirty="0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984E3C0E-FB6A-24C9-0E77-99FBACD568AF}"/>
              </a:ext>
            </a:extLst>
          </p:cNvPr>
          <p:cNvSpPr txBox="1"/>
          <p:nvPr/>
        </p:nvSpPr>
        <p:spPr>
          <a:xfrm>
            <a:off x="191344" y="1382286"/>
            <a:ext cx="5040559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1600" b="1" i="0" dirty="0">
                <a:solidFill>
                  <a:srgbClr val="333333"/>
                </a:solidFill>
                <a:effectLst/>
                <a:latin typeface="+mn-lt"/>
              </a:rPr>
              <a:t>Estructura productiva descentralizada. </a:t>
            </a:r>
            <a:r>
              <a:rPr lang="es-ES" sz="1600" b="0" i="0" dirty="0">
                <a:solidFill>
                  <a:srgbClr val="333333"/>
                </a:solidFill>
                <a:effectLst/>
                <a:latin typeface="+mn-lt"/>
              </a:rPr>
              <a:t>En la actualidad operan </a:t>
            </a:r>
            <a:r>
              <a:rPr lang="es-ES" sz="1600" b="1" i="0" u="none" strike="noStrike" dirty="0">
                <a:solidFill>
                  <a:srgbClr val="336699"/>
                </a:solidFill>
                <a:effectLst/>
                <a:latin typeface="+mn-lt"/>
                <a:hlinkClick r:id="rId2"/>
              </a:rPr>
              <a:t>más de 60 fábricas de pellet</a:t>
            </a:r>
            <a:r>
              <a:rPr lang="es-ES" sz="1600" b="0" i="0" dirty="0">
                <a:solidFill>
                  <a:srgbClr val="333333"/>
                </a:solidFill>
                <a:effectLst/>
                <a:latin typeface="+mn-lt"/>
              </a:rPr>
              <a:t> repartidas por toda la geografía española, junto con decenas de centros productores de astilla y hueso de aceituna. </a:t>
            </a:r>
          </a:p>
          <a:p>
            <a:endParaRPr lang="es-ES" sz="1600" dirty="0">
              <a:solidFill>
                <a:srgbClr val="333333"/>
              </a:solidFill>
              <a:latin typeface="+mn-lt"/>
            </a:endParaRPr>
          </a:p>
          <a:p>
            <a:r>
              <a:rPr lang="es-ES" sz="1600" b="0" i="0" dirty="0">
                <a:solidFill>
                  <a:srgbClr val="333333"/>
                </a:solidFill>
                <a:effectLst/>
                <a:latin typeface="+mn-lt"/>
              </a:rPr>
              <a:t>Esta distribución territorial permite </a:t>
            </a:r>
            <a:r>
              <a:rPr lang="es-ES" sz="1600" b="1" i="0" dirty="0">
                <a:solidFill>
                  <a:srgbClr val="333333"/>
                </a:solidFill>
                <a:effectLst/>
                <a:latin typeface="+mn-lt"/>
              </a:rPr>
              <a:t>abastecer la demanda de forma local</a:t>
            </a:r>
            <a:r>
              <a:rPr lang="es-ES" sz="1600" b="0" i="0" dirty="0">
                <a:solidFill>
                  <a:srgbClr val="333333"/>
                </a:solidFill>
                <a:effectLst/>
                <a:latin typeface="+mn-lt"/>
              </a:rPr>
              <a:t>, reduciendo costes logísticos.</a:t>
            </a:r>
            <a:endParaRPr lang="es-ES" sz="1600" dirty="0">
              <a:latin typeface="+mn-lt"/>
            </a:endParaRP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64D09D77-E3AD-DA89-1251-C010DDEFA4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19936" y="725467"/>
            <a:ext cx="6333226" cy="5973838"/>
          </a:xfrm>
          <a:prstGeom prst="rect">
            <a:avLst/>
          </a:prstGeom>
        </p:spPr>
      </p:pic>
      <p:graphicFrame>
        <p:nvGraphicFramePr>
          <p:cNvPr id="2" name="Tabla 1">
            <a:extLst>
              <a:ext uri="{FF2B5EF4-FFF2-40B4-BE49-F238E27FC236}">
                <a16:creationId xmlns:a16="http://schemas.microsoft.com/office/drawing/2014/main" id="{AFA756B2-3D0A-E5E7-316E-0B5208C0F47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6279975"/>
              </p:ext>
            </p:extLst>
          </p:nvPr>
        </p:nvGraphicFramePr>
        <p:xfrm>
          <a:off x="306100" y="3284984"/>
          <a:ext cx="4527255" cy="1470660"/>
        </p:xfrm>
        <a:graphic>
          <a:graphicData uri="http://schemas.openxmlformats.org/drawingml/2006/table">
            <a:tbl>
              <a:tblPr/>
              <a:tblGrid>
                <a:gridCol w="4527255">
                  <a:extLst>
                    <a:ext uri="{9D8B030D-6E8A-4147-A177-3AD203B41FA5}">
                      <a16:colId xmlns:a16="http://schemas.microsoft.com/office/drawing/2014/main" val="2368879776"/>
                    </a:ext>
                  </a:extLst>
                </a:gridCol>
              </a:tblGrid>
              <a:tr h="528214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s-ES" sz="1400" b="1" i="0" u="sng" strike="noStrike" dirty="0" err="1">
                          <a:solidFill>
                            <a:schemeClr val="accent1"/>
                          </a:solidFill>
                          <a:effectLst/>
                          <a:latin typeface="Calibri" panose="020F0502020204030204" pitchFamily="34" charset="0"/>
                        </a:rPr>
                        <a:t>Producotres</a:t>
                      </a:r>
                      <a:r>
                        <a:rPr lang="es-ES" sz="1400" b="1" i="0" u="sng" strike="noStrike" dirty="0">
                          <a:solidFill>
                            <a:schemeClr val="accent1"/>
                          </a:solidFill>
                          <a:effectLst/>
                          <a:latin typeface="Calibri" panose="020F0502020204030204" pitchFamily="34" charset="0"/>
                        </a:rPr>
                        <a:t> de pellet en la COMUNITAT:</a:t>
                      </a:r>
                    </a:p>
                    <a:p>
                      <a:pPr algn="l" fontAlgn="ctr">
                        <a:buNone/>
                      </a:pPr>
                      <a:endParaRPr lang="es-E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algn="l" fontAlgn="ctr">
                        <a:buNone/>
                      </a:pPr>
                      <a:r>
                        <a:rPr lang="es-E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BIOFORESTAL DEL MEDITERRANEO, S.L. [COMPELLET]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49997564"/>
                  </a:ext>
                </a:extLst>
              </a:tr>
              <a:tr h="183258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s-E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PELLET DE VILLAHERMOSA, S.L.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28864366"/>
                  </a:ext>
                </a:extLst>
              </a:tr>
              <a:tr h="183258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s-E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LESMAR PELLET, S.L.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0790351"/>
                  </a:ext>
                </a:extLst>
              </a:tr>
              <a:tr h="183258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s-E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PELETIZADORA DEL AYUNTAMIENTO DE SERRA</a:t>
                      </a:r>
                    </a:p>
                    <a:p>
                      <a:pPr algn="l" fontAlgn="ctr">
                        <a:buNone/>
                      </a:pPr>
                      <a:r>
                        <a:rPr lang="es-ES" sz="14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JUAN ARNAL, S.L.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06070599"/>
                  </a:ext>
                </a:extLst>
              </a:tr>
            </a:tbl>
          </a:graphicData>
        </a:graphic>
      </p:graphicFrame>
      <p:graphicFrame>
        <p:nvGraphicFramePr>
          <p:cNvPr id="4" name="Tabla 3">
            <a:extLst>
              <a:ext uri="{FF2B5EF4-FFF2-40B4-BE49-F238E27FC236}">
                <a16:creationId xmlns:a16="http://schemas.microsoft.com/office/drawing/2014/main" id="{6932DF9D-B25D-88DA-5C5E-E4DD357F019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45535791"/>
              </p:ext>
            </p:extLst>
          </p:nvPr>
        </p:nvGraphicFramePr>
        <p:xfrm>
          <a:off x="306100" y="5013176"/>
          <a:ext cx="5181098" cy="1379220"/>
        </p:xfrm>
        <a:graphic>
          <a:graphicData uri="http://schemas.openxmlformats.org/drawingml/2006/table">
            <a:tbl>
              <a:tblPr/>
              <a:tblGrid>
                <a:gridCol w="5181098">
                  <a:extLst>
                    <a:ext uri="{9D8B030D-6E8A-4147-A177-3AD203B41FA5}">
                      <a16:colId xmlns:a16="http://schemas.microsoft.com/office/drawing/2014/main" val="2368879776"/>
                    </a:ext>
                  </a:extLst>
                </a:gridCol>
              </a:tblGrid>
              <a:tr h="528214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s-ES" sz="1400" b="1" i="0" u="sng" strike="noStrike" dirty="0">
                          <a:solidFill>
                            <a:schemeClr val="accent1"/>
                          </a:solidFill>
                          <a:effectLst/>
                          <a:latin typeface="Calibri" panose="020F0502020204030204" pitchFamily="34" charset="0"/>
                        </a:rPr>
                        <a:t>Productores/Distribuidores de biocombustibles de COMUNITAT:</a:t>
                      </a:r>
                    </a:p>
                    <a:p>
                      <a:pPr algn="l" fontAlgn="ctr">
                        <a:buNone/>
                      </a:pPr>
                      <a:endParaRPr lang="es-E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algn="l" fontAlgn="ctr">
                        <a:buNone/>
                      </a:pPr>
                      <a:r>
                        <a:rPr lang="es-E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 </a:t>
                      </a:r>
                      <a:r>
                        <a:rPr lang="es-E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distribuidores de PELLET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49997564"/>
                  </a:ext>
                </a:extLst>
              </a:tr>
              <a:tr h="183258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s-E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</a:t>
                      </a:r>
                      <a:r>
                        <a:rPr lang="es-E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s-E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productores/distribuidores de ASTILLA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28864366"/>
                  </a:ext>
                </a:extLst>
              </a:tr>
              <a:tr h="183258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s-E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</a:t>
                      </a:r>
                      <a:r>
                        <a:rPr lang="es-E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s-E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productores/distribuidores de CÁSCARA DE ALMENDRA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0790351"/>
                  </a:ext>
                </a:extLst>
              </a:tr>
              <a:tr h="183258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s-E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</a:t>
                      </a:r>
                      <a:r>
                        <a:rPr lang="es-E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s-E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productores/distribuidores de LEÑA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0607059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337231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D6BEE3-1905-F237-3806-770D405652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CA76B5A9-A91A-BBD9-2135-76AF7D05ED4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sz="2800" dirty="0">
                <a:solidFill>
                  <a:srgbClr val="E4883B"/>
                </a:solidFill>
                <a:ea typeface="Calibri"/>
                <a:cs typeface="Calibri"/>
              </a:rPr>
              <a:t>DEMANDA DE BIOCOMBUSTIBLES: Residencial </a:t>
            </a:r>
            <a:r>
              <a:rPr lang="en-US" sz="2800" dirty="0" err="1">
                <a:solidFill>
                  <a:srgbClr val="E4883B"/>
                </a:solidFill>
                <a:ea typeface="Calibri"/>
                <a:cs typeface="Calibri"/>
              </a:rPr>
              <a:t>según</a:t>
            </a:r>
            <a:r>
              <a:rPr lang="en-US" sz="2800" dirty="0">
                <a:solidFill>
                  <a:srgbClr val="E4883B"/>
                </a:solidFill>
                <a:ea typeface="Calibri"/>
                <a:cs typeface="Calibri"/>
              </a:rPr>
              <a:t> </a:t>
            </a:r>
            <a:r>
              <a:rPr lang="en-US" sz="2800" dirty="0" err="1">
                <a:solidFill>
                  <a:srgbClr val="E4883B"/>
                </a:solidFill>
                <a:ea typeface="Calibri"/>
                <a:cs typeface="Calibri"/>
              </a:rPr>
              <a:t>equipo</a:t>
            </a:r>
            <a:r>
              <a:rPr lang="en-US" sz="2800" dirty="0">
                <a:solidFill>
                  <a:srgbClr val="E4883B"/>
                </a:solidFill>
                <a:ea typeface="Calibri"/>
                <a:cs typeface="Calibri"/>
              </a:rPr>
              <a:t> </a:t>
            </a:r>
            <a:endParaRPr lang="en-US" sz="2100" dirty="0"/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48AD23C3-4BB8-83B5-5101-D6BF95CDE85D}"/>
              </a:ext>
            </a:extLst>
          </p:cNvPr>
          <p:cNvSpPr txBox="1"/>
          <p:nvPr/>
        </p:nvSpPr>
        <p:spPr>
          <a:xfrm>
            <a:off x="8544272" y="6373116"/>
            <a:ext cx="3456384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60958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000" b="1" i="0" u="none" strike="noStrike" kern="1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Fuente:  </a:t>
            </a:r>
            <a:r>
              <a:rPr kumimoji="0" lang="es-ES" sz="1000" b="0" i="0" u="sng" strike="noStrike" kern="100" cap="none" spc="0" normalizeH="0" baseline="0" noProof="0" dirty="0">
                <a:ln>
                  <a:noFill/>
                </a:ln>
                <a:solidFill>
                  <a:srgbClr val="467886"/>
                </a:solidFill>
                <a:effectLst/>
                <a:uLnTx/>
                <a:uFillTx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https://informesweb.idae.es/biomasa/informe.php</a:t>
            </a:r>
            <a:endParaRPr kumimoji="0" lang="es-ES" sz="1000" b="0" i="0" u="none" strike="noStrike" kern="100" cap="none" spc="0" normalizeH="0" baseline="0" noProof="0" dirty="0">
              <a:ln>
                <a:noFill/>
              </a:ln>
              <a:solidFill>
                <a:srgbClr val="7F7F7F"/>
              </a:solidFill>
              <a:effectLst/>
              <a:uLnTx/>
              <a:uFillTx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Tabla 5">
            <a:extLst>
              <a:ext uri="{FF2B5EF4-FFF2-40B4-BE49-F238E27FC236}">
                <a16:creationId xmlns:a16="http://schemas.microsoft.com/office/drawing/2014/main" id="{A0A21033-2E4C-E048-8DA1-6756D6A6867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48535870"/>
              </p:ext>
            </p:extLst>
          </p:nvPr>
        </p:nvGraphicFramePr>
        <p:xfrm>
          <a:off x="6456040" y="773956"/>
          <a:ext cx="5472608" cy="5531703"/>
        </p:xfrm>
        <a:graphic>
          <a:graphicData uri="http://schemas.openxmlformats.org/drawingml/2006/table">
            <a:tbl>
              <a:tblPr/>
              <a:tblGrid>
                <a:gridCol w="2425283">
                  <a:extLst>
                    <a:ext uri="{9D8B030D-6E8A-4147-A177-3AD203B41FA5}">
                      <a16:colId xmlns:a16="http://schemas.microsoft.com/office/drawing/2014/main" val="624962186"/>
                    </a:ext>
                  </a:extLst>
                </a:gridCol>
                <a:gridCol w="1463149">
                  <a:extLst>
                    <a:ext uri="{9D8B030D-6E8A-4147-A177-3AD203B41FA5}">
                      <a16:colId xmlns:a16="http://schemas.microsoft.com/office/drawing/2014/main" val="2782028944"/>
                    </a:ext>
                  </a:extLst>
                </a:gridCol>
                <a:gridCol w="1584176">
                  <a:extLst>
                    <a:ext uri="{9D8B030D-6E8A-4147-A177-3AD203B41FA5}">
                      <a16:colId xmlns:a16="http://schemas.microsoft.com/office/drawing/2014/main" val="235327361"/>
                    </a:ext>
                  </a:extLst>
                </a:gridCol>
              </a:tblGrid>
              <a:tr h="567839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s-ES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Aptos Narrow" panose="020B0004020202020204" pitchFamily="34" charset="0"/>
                        </a:rPr>
                        <a:t>Comunidad Autónoma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8ED9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ED9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8ED9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EA72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s-ES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Aptos Narrow" panose="020B0004020202020204" pitchFamily="34" charset="0"/>
                        </a:rPr>
                        <a:t>   Potencia Eléctrica (kW)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ED9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8ED9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EA72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s-ES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Aptos Narrow" panose="020B0004020202020204" pitchFamily="34" charset="0"/>
                        </a:rPr>
                        <a:t>  Potencia térmica (kW)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8ED9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8ED9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EA72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78113482"/>
                  </a:ext>
                </a:extLst>
              </a:tr>
              <a:tr h="261256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s-E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Andalucía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8ED9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ED9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8ED9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D9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F2D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es-E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266.280,00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8ED9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ED9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8ED9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D9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F2D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es-ES" sz="14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3.934.685,29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8ED9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8ED9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8ED9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D9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F2D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22646949"/>
                  </a:ext>
                </a:extLst>
              </a:tr>
              <a:tr h="261256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s-E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Aragón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8ED9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ED9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ED9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D9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es-E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20.750,00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8ED9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ED9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ED9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D9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es-ES" sz="14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941.421,26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8ED9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8ED9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ED9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D9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98530955"/>
                  </a:ext>
                </a:extLst>
              </a:tr>
              <a:tr h="261256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s-E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Asturias, Principado de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8ED9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ED9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ED9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D9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F2D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es-E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77.976,00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8ED9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ED9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ED9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D9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F2D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es-ES" sz="14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442.012,46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8ED9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8ED9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ED9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D9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F2D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48329553"/>
                  </a:ext>
                </a:extLst>
              </a:tr>
              <a:tr h="261256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s-E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Balears, Illes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8ED9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ED9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ED9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D9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es-ES" sz="14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77.520,00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8ED9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ED9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ED9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D9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es-ES" sz="14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154.728,14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8ED9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8ED9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ED9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D9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34205767"/>
                  </a:ext>
                </a:extLst>
              </a:tr>
              <a:tr h="261256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s-E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Canarias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8ED9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ED9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ED9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D9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F2D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s-E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8ED9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ED9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ED9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D9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F2D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es-ES" sz="14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61.765,27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8ED9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8ED9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ED9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D9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F2D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80238327"/>
                  </a:ext>
                </a:extLst>
              </a:tr>
              <a:tr h="261256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s-ES" sz="16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Cantabria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8ED9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ED9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ED9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D9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es-ES" sz="14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65.724,00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8ED9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ED9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ED9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D9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es-E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305.422,81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8ED9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8ED9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ED9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D9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21538254"/>
                  </a:ext>
                </a:extLst>
              </a:tr>
              <a:tr h="261256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s-E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Castilla La Mancha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8ED9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ED9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ED9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D9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F2D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es-ES" sz="14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92.400,00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8ED9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ED9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ED9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D9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F2D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es-ES" sz="14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751.829,90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8ED9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8ED9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ED9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D9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F2D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6950528"/>
                  </a:ext>
                </a:extLst>
              </a:tr>
              <a:tr h="261256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s-ES" sz="16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Castilla y León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8ED9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ED9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ED9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D9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es-ES" sz="14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71.979,00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8ED9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ED9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ED9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D9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es-E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1.742.991,58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8ED9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8ED9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ED9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D9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60719471"/>
                  </a:ext>
                </a:extLst>
              </a:tr>
              <a:tr h="261256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s-ES" sz="16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Cataluña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8ED9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ED9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ED9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D9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F2D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es-E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72.339,00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8ED9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ED9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ED9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D9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F2D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es-ES" sz="14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1.832.887,56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8ED9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8ED9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ED9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D9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F2D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23827667"/>
                  </a:ext>
                </a:extLst>
              </a:tr>
              <a:tr h="261256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s-ES" sz="16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Ceuta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8ED9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ED9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ED9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D9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s-E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8ED9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ED9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ED9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D9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es-ES" sz="14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2.129,84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8ED9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8ED9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ED9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D9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19000472"/>
                  </a:ext>
                </a:extLst>
              </a:tr>
              <a:tr h="261256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s-ES" sz="16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Comunitat</a:t>
                      </a:r>
                      <a:r>
                        <a:rPr lang="es-E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 Valenciana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8ED9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ED9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ED9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D9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es-E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2.200,00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8ED9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ED9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ED9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D9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es-E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1.120.711,02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8ED9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8ED9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ED9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D9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80582072"/>
                  </a:ext>
                </a:extLst>
              </a:tr>
              <a:tr h="261256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s-ES" sz="16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Extremadura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8ED9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ED9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ED9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D9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es-E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35.000,00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8ED9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ED9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ED9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D9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es-ES" sz="14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360.058,81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8ED9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8ED9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ED9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D9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43571523"/>
                  </a:ext>
                </a:extLst>
              </a:tr>
              <a:tr h="261256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s-ES" sz="16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Galicia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8ED9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ED9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ED9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D9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F2D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es-ES" sz="14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136.833,00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8ED9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ED9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ED9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D9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F2D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es-E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1.573.008,79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8ED9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8ED9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ED9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D9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F2D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27691754"/>
                  </a:ext>
                </a:extLst>
              </a:tr>
              <a:tr h="261256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s-ES" sz="16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Madrid, Comunidad de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8ED9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ED9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ED9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D9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es-ES" sz="14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29.800,00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8ED9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ED9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ED9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D9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es-E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1.164.659,96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8ED9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8ED9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ED9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D9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52619822"/>
                  </a:ext>
                </a:extLst>
              </a:tr>
              <a:tr h="261256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s-ES" sz="16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Melilla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8ED9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ED9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ED9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D9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F2D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es-ES" sz="14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2.168,00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8ED9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ED9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ED9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D9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F2D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es-E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2.429,01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8ED9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8ED9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ED9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D9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F2D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15274129"/>
                  </a:ext>
                </a:extLst>
              </a:tr>
              <a:tr h="261256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s-ES" sz="16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Murcia, Región de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8ED9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ED9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ED9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D9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s-ES" sz="14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8ED9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ED9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ED9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D9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es-E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78.520,27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8ED9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8ED9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ED9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D9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02965277"/>
                  </a:ext>
                </a:extLst>
              </a:tr>
              <a:tr h="261256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s-ES" sz="16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Navarra, Comunidad Foral de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8ED9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ED9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ED9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D9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F2D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es-ES" sz="14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38.480,00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8ED9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ED9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ED9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D9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F2D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es-E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235.551,08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8ED9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8ED9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ED9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D9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F2D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07597384"/>
                  </a:ext>
                </a:extLst>
              </a:tr>
              <a:tr h="261256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s-ES" sz="16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País Vasco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8ED9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ED9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ED9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D9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es-ES" sz="14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188.391,00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8ED9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ED9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ED9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D9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es-E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1.274.560,02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8ED9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8ED9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ED9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D9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39414114"/>
                  </a:ext>
                </a:extLst>
              </a:tr>
              <a:tr h="261256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s-ES" sz="16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Rioja, La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8ED9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ED9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ED9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8ED9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F2D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s-E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8ED9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ED9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ED9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8ED9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F2D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es-E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75.865,91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8ED9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8ED9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ED9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8ED9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F2D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11422109"/>
                  </a:ext>
                </a:extLst>
              </a:tr>
            </a:tbl>
          </a:graphicData>
        </a:graphic>
      </p:graphicFrame>
      <p:sp>
        <p:nvSpPr>
          <p:cNvPr id="8" name="CuadroTexto 7">
            <a:extLst>
              <a:ext uri="{FF2B5EF4-FFF2-40B4-BE49-F238E27FC236}">
                <a16:creationId xmlns:a16="http://schemas.microsoft.com/office/drawing/2014/main" id="{202F8E7B-3FA0-8BF9-F4DD-AEACCA7DD09D}"/>
              </a:ext>
            </a:extLst>
          </p:cNvPr>
          <p:cNvSpPr txBox="1"/>
          <p:nvPr/>
        </p:nvSpPr>
        <p:spPr>
          <a:xfrm>
            <a:off x="695400" y="3997335"/>
            <a:ext cx="5112568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buNone/>
            </a:pPr>
            <a:r>
              <a:rPr lang="es-ES" sz="1600" b="1" kern="100" dirty="0">
                <a:solidFill>
                  <a:srgbClr val="000000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La cifra de </a:t>
            </a:r>
            <a:r>
              <a:rPr lang="es-ES" sz="1600" b="1" u="sng" kern="100" dirty="0">
                <a:solidFill>
                  <a:srgbClr val="000000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potencia eléctrica </a:t>
            </a:r>
            <a:r>
              <a:rPr lang="es-ES" sz="1600" b="1" kern="100" dirty="0">
                <a:solidFill>
                  <a:srgbClr val="000000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de 2.200 </a:t>
            </a:r>
            <a:r>
              <a:rPr lang="es-ES" sz="1600" b="1" kern="100" dirty="0" err="1">
                <a:solidFill>
                  <a:srgbClr val="000000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kWe</a:t>
            </a:r>
            <a:r>
              <a:rPr lang="es-ES" sz="1600" b="1" kern="100" dirty="0">
                <a:solidFill>
                  <a:srgbClr val="000000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es muy reducida. Puede corresponder a una cogeneración que consume cascarilla de arroz.</a:t>
            </a:r>
          </a:p>
          <a:p>
            <a:pPr algn="just">
              <a:buNone/>
            </a:pPr>
            <a:endParaRPr lang="es-ES" sz="1600" b="1" kern="100" dirty="0">
              <a:solidFill>
                <a:srgbClr val="000000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algn="just">
              <a:buNone/>
            </a:pPr>
            <a:r>
              <a:rPr lang="es-ES" sz="1600" b="1" kern="100" dirty="0">
                <a:solidFill>
                  <a:srgbClr val="000000"/>
                </a:solidFill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La cifra de </a:t>
            </a:r>
            <a:r>
              <a:rPr lang="es-ES" sz="1600" b="1" u="sng" kern="100" dirty="0">
                <a:solidFill>
                  <a:srgbClr val="000000"/>
                </a:solidFill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potencia térmica </a:t>
            </a:r>
            <a:r>
              <a:rPr lang="es-ES" sz="1600" b="1" kern="100" dirty="0">
                <a:solidFill>
                  <a:srgbClr val="000000"/>
                </a:solidFill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pienso que está MUY SOBREDIMENSIONADA según los datos que tiene registrado el Observatorio de la biomasa de AVEBIOM</a:t>
            </a:r>
            <a:endParaRPr lang="es-ES" sz="1600" b="1" kern="100" dirty="0">
              <a:solidFill>
                <a:srgbClr val="000000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11" name="Tabla 10">
            <a:extLst>
              <a:ext uri="{FF2B5EF4-FFF2-40B4-BE49-F238E27FC236}">
                <a16:creationId xmlns:a16="http://schemas.microsoft.com/office/drawing/2014/main" id="{828B0B70-01BA-24EE-6CAA-3CEC2098FDC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66087166"/>
              </p:ext>
            </p:extLst>
          </p:nvPr>
        </p:nvGraphicFramePr>
        <p:xfrm>
          <a:off x="407607" y="1052736"/>
          <a:ext cx="5205057" cy="1448539"/>
        </p:xfrm>
        <a:graphic>
          <a:graphicData uri="http://schemas.openxmlformats.org/drawingml/2006/table">
            <a:tbl>
              <a:tblPr/>
              <a:tblGrid>
                <a:gridCol w="2260600">
                  <a:extLst>
                    <a:ext uri="{9D8B030D-6E8A-4147-A177-3AD203B41FA5}">
                      <a16:colId xmlns:a16="http://schemas.microsoft.com/office/drawing/2014/main" val="3884069422"/>
                    </a:ext>
                  </a:extLst>
                </a:gridCol>
                <a:gridCol w="835744">
                  <a:extLst>
                    <a:ext uri="{9D8B030D-6E8A-4147-A177-3AD203B41FA5}">
                      <a16:colId xmlns:a16="http://schemas.microsoft.com/office/drawing/2014/main" val="2772196795"/>
                    </a:ext>
                  </a:extLst>
                </a:gridCol>
                <a:gridCol w="432048">
                  <a:extLst>
                    <a:ext uri="{9D8B030D-6E8A-4147-A177-3AD203B41FA5}">
                      <a16:colId xmlns:a16="http://schemas.microsoft.com/office/drawing/2014/main" val="1765049814"/>
                    </a:ext>
                  </a:extLst>
                </a:gridCol>
                <a:gridCol w="1152128">
                  <a:extLst>
                    <a:ext uri="{9D8B030D-6E8A-4147-A177-3AD203B41FA5}">
                      <a16:colId xmlns:a16="http://schemas.microsoft.com/office/drawing/2014/main" val="3694726591"/>
                    </a:ext>
                  </a:extLst>
                </a:gridCol>
                <a:gridCol w="524537">
                  <a:extLst>
                    <a:ext uri="{9D8B030D-6E8A-4147-A177-3AD203B41FA5}">
                      <a16:colId xmlns:a16="http://schemas.microsoft.com/office/drawing/2014/main" val="3881194144"/>
                    </a:ext>
                  </a:extLst>
                </a:gridCol>
              </a:tblGrid>
              <a:tr h="247650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s-ES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Aptos Narrow" panose="020B0004020202020204" pitchFamily="34" charset="0"/>
                        </a:rPr>
                        <a:t>  SECTOR: BIOMASA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8ED9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ED9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EA72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s-ES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Aptos Narrow" panose="020B0004020202020204" pitchFamily="34" charset="0"/>
                        </a:rPr>
                        <a:t>Consumo de energía (</a:t>
                      </a:r>
                      <a:r>
                        <a:rPr lang="es-ES" sz="1400" b="1" i="0" u="none" strike="noStrike" dirty="0" err="1">
                          <a:solidFill>
                            <a:srgbClr val="FFFFFF"/>
                          </a:solidFill>
                          <a:effectLst/>
                          <a:latin typeface="Aptos Narrow" panose="020B0004020202020204" pitchFamily="34" charset="0"/>
                        </a:rPr>
                        <a:t>tep</a:t>
                      </a:r>
                      <a:r>
                        <a:rPr lang="es-ES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Aptos Narrow" panose="020B0004020202020204" pitchFamily="34" charset="0"/>
                        </a:rPr>
                        <a:t>)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ED9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ED9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EA72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s-ES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Aptos Narrow" panose="020B0004020202020204" pitchFamily="34" charset="0"/>
                        </a:rPr>
                        <a:t>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8ED9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ED9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EA72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s-ES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Aptos Narrow" panose="020B0004020202020204" pitchFamily="34" charset="0"/>
                        </a:rPr>
                        <a:t>Consumo total Unidades físicas (t)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ED9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EA72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s-ES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Aptos Narrow" panose="020B0004020202020204" pitchFamily="34" charset="0"/>
                        </a:rPr>
                        <a:t>%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ED9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EA72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34288373"/>
                  </a:ext>
                </a:extLst>
              </a:tr>
              <a:tr h="440040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s-E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  España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s-E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5.697.069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s-E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s-E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16.947.026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s-ES" sz="14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48820781"/>
                  </a:ext>
                </a:extLst>
              </a:tr>
              <a:tr h="368419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s-E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  </a:t>
                      </a:r>
                      <a:r>
                        <a:rPr lang="es-ES" sz="16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Comunitat</a:t>
                      </a:r>
                      <a:r>
                        <a:rPr lang="es-E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 Valenciana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s-E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259.266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s-E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4,6%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s-E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671.777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s-E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4,0%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83697456"/>
                  </a:ext>
                </a:extLst>
              </a:tr>
            </a:tbl>
          </a:graphicData>
        </a:graphic>
      </p:graphicFrame>
      <p:sp>
        <p:nvSpPr>
          <p:cNvPr id="13" name="Flecha: curvada hacia la derecha 12">
            <a:extLst>
              <a:ext uri="{FF2B5EF4-FFF2-40B4-BE49-F238E27FC236}">
                <a16:creationId xmlns:a16="http://schemas.microsoft.com/office/drawing/2014/main" id="{4B287D80-437C-39CA-CB3D-C48D6B9305AA}"/>
              </a:ext>
            </a:extLst>
          </p:cNvPr>
          <p:cNvSpPr/>
          <p:nvPr/>
        </p:nvSpPr>
        <p:spPr>
          <a:xfrm rot="5400000">
            <a:off x="7143978" y="508813"/>
            <a:ext cx="1360423" cy="5616622"/>
          </a:xfrm>
          <a:prstGeom prst="curved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92375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D9E842-FC25-6256-8462-35B772EFA7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BD4A2EDF-91BB-23B6-5897-17B90DF20F5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sz="2800" dirty="0">
                <a:solidFill>
                  <a:srgbClr val="E4883B"/>
                </a:solidFill>
                <a:ea typeface="Calibri"/>
                <a:cs typeface="Calibri"/>
              </a:rPr>
              <a:t>DEMANDA DE BIOCOMBUSTIBLES: Nº de </a:t>
            </a:r>
            <a:r>
              <a:rPr lang="en-US" sz="2800" dirty="0" err="1">
                <a:solidFill>
                  <a:srgbClr val="E4883B"/>
                </a:solidFill>
                <a:ea typeface="Calibri"/>
                <a:cs typeface="Calibri"/>
              </a:rPr>
              <a:t>hogares</a:t>
            </a:r>
            <a:r>
              <a:rPr lang="en-US" sz="2800" dirty="0">
                <a:solidFill>
                  <a:srgbClr val="E4883B"/>
                </a:solidFill>
                <a:ea typeface="Calibri"/>
                <a:cs typeface="Calibri"/>
              </a:rPr>
              <a:t> </a:t>
            </a:r>
            <a:r>
              <a:rPr lang="en-US" sz="2800" dirty="0" err="1">
                <a:solidFill>
                  <a:srgbClr val="E4883B"/>
                </a:solidFill>
                <a:ea typeface="Calibri"/>
                <a:cs typeface="Calibri"/>
              </a:rPr>
              <a:t>en</a:t>
            </a:r>
            <a:r>
              <a:rPr lang="en-US" sz="2800" dirty="0">
                <a:solidFill>
                  <a:srgbClr val="E4883B"/>
                </a:solidFill>
                <a:ea typeface="Calibri"/>
                <a:cs typeface="Calibri"/>
              </a:rPr>
              <a:t> la CV</a:t>
            </a:r>
            <a:endParaRPr lang="en-US" sz="2100" dirty="0"/>
          </a:p>
        </p:txBody>
      </p:sp>
      <p:graphicFrame>
        <p:nvGraphicFramePr>
          <p:cNvPr id="4" name="Tabla 3">
            <a:extLst>
              <a:ext uri="{FF2B5EF4-FFF2-40B4-BE49-F238E27FC236}">
                <a16:creationId xmlns:a16="http://schemas.microsoft.com/office/drawing/2014/main" id="{2B09DEDF-28B7-93D7-4744-124A78AB59D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45261192"/>
              </p:ext>
            </p:extLst>
          </p:nvPr>
        </p:nvGraphicFramePr>
        <p:xfrm>
          <a:off x="941838" y="862441"/>
          <a:ext cx="10302733" cy="3286639"/>
        </p:xfrm>
        <a:graphic>
          <a:graphicData uri="http://schemas.openxmlformats.org/drawingml/2006/table">
            <a:tbl>
              <a:tblPr/>
              <a:tblGrid>
                <a:gridCol w="1445749">
                  <a:extLst>
                    <a:ext uri="{9D8B030D-6E8A-4147-A177-3AD203B41FA5}">
                      <a16:colId xmlns:a16="http://schemas.microsoft.com/office/drawing/2014/main" val="2973839154"/>
                    </a:ext>
                  </a:extLst>
                </a:gridCol>
                <a:gridCol w="1368152">
                  <a:extLst>
                    <a:ext uri="{9D8B030D-6E8A-4147-A177-3AD203B41FA5}">
                      <a16:colId xmlns:a16="http://schemas.microsoft.com/office/drawing/2014/main" val="1492690683"/>
                    </a:ext>
                  </a:extLst>
                </a:gridCol>
                <a:gridCol w="1272821">
                  <a:extLst>
                    <a:ext uri="{9D8B030D-6E8A-4147-A177-3AD203B41FA5}">
                      <a16:colId xmlns:a16="http://schemas.microsoft.com/office/drawing/2014/main" val="3338218512"/>
                    </a:ext>
                  </a:extLst>
                </a:gridCol>
                <a:gridCol w="1451203">
                  <a:extLst>
                    <a:ext uri="{9D8B030D-6E8A-4147-A177-3AD203B41FA5}">
                      <a16:colId xmlns:a16="http://schemas.microsoft.com/office/drawing/2014/main" val="1783359675"/>
                    </a:ext>
                  </a:extLst>
                </a:gridCol>
                <a:gridCol w="1188485">
                  <a:extLst>
                    <a:ext uri="{9D8B030D-6E8A-4147-A177-3AD203B41FA5}">
                      <a16:colId xmlns:a16="http://schemas.microsoft.com/office/drawing/2014/main" val="1015129340"/>
                    </a:ext>
                  </a:extLst>
                </a:gridCol>
                <a:gridCol w="1344075">
                  <a:extLst>
                    <a:ext uri="{9D8B030D-6E8A-4147-A177-3AD203B41FA5}">
                      <a16:colId xmlns:a16="http://schemas.microsoft.com/office/drawing/2014/main" val="274593758"/>
                    </a:ext>
                  </a:extLst>
                </a:gridCol>
                <a:gridCol w="1116125">
                  <a:extLst>
                    <a:ext uri="{9D8B030D-6E8A-4147-A177-3AD203B41FA5}">
                      <a16:colId xmlns:a16="http://schemas.microsoft.com/office/drawing/2014/main" val="2617229335"/>
                    </a:ext>
                  </a:extLst>
                </a:gridCol>
                <a:gridCol w="1116123">
                  <a:extLst>
                    <a:ext uri="{9D8B030D-6E8A-4147-A177-3AD203B41FA5}">
                      <a16:colId xmlns:a16="http://schemas.microsoft.com/office/drawing/2014/main" val="1903823319"/>
                    </a:ext>
                  </a:extLst>
                </a:gridCol>
              </a:tblGrid>
              <a:tr h="354414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endParaRPr lang="es-ES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s-ES" sz="1800" b="1" i="0" u="none" strike="noStrike" dirty="0">
                          <a:solidFill>
                            <a:srgbClr val="FFFFFF"/>
                          </a:solidFill>
                          <a:effectLst/>
                          <a:latin typeface="Aptos Narrow" panose="020B0004020202020204" pitchFamily="34" charset="0"/>
                        </a:rPr>
                        <a:t>ALICANTE/ALACANT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EA72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s-ES" sz="1800" b="1" i="0" u="none" strike="noStrike" dirty="0">
                          <a:solidFill>
                            <a:srgbClr val="FFFFFF"/>
                          </a:solidFill>
                          <a:effectLst/>
                          <a:latin typeface="Aptos Narrow" panose="020B0004020202020204" pitchFamily="34" charset="0"/>
                        </a:rPr>
                        <a:t>CASTELLÓN/CASTELLÓ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EA72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s-ES" sz="1800" b="1" i="0" u="none" strike="noStrike" dirty="0">
                          <a:solidFill>
                            <a:srgbClr val="FFFFFF"/>
                          </a:solidFill>
                          <a:effectLst/>
                          <a:latin typeface="Aptos Narrow" panose="020B0004020202020204" pitchFamily="34" charset="0"/>
                        </a:rPr>
                        <a:t>VALENCIA/VALÈNCIA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EA72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endParaRPr lang="es-ES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51066444"/>
                  </a:ext>
                </a:extLst>
              </a:tr>
              <a:tr h="1301770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s-ES" sz="1600" b="1" i="0" u="none" strike="noStrike" dirty="0">
                          <a:solidFill>
                            <a:srgbClr val="00B050"/>
                          </a:solidFill>
                          <a:effectLst/>
                          <a:latin typeface="Aptos Narrow" panose="020B0004020202020204" pitchFamily="34" charset="0"/>
                        </a:rPr>
                        <a:t>Tipo hogar zona climática MEDITERRÁNEO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1F0C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s-ES" sz="1600" b="0" i="0" u="none" strike="noStrike" dirty="0" err="1">
                          <a:solidFill>
                            <a:srgbClr val="FFFFFF"/>
                          </a:solidFill>
                          <a:effectLst/>
                          <a:latin typeface="Aptos Narrow" panose="020B0004020202020204" pitchFamily="34" charset="0"/>
                        </a:rPr>
                        <a:t>Nº</a:t>
                      </a:r>
                      <a:r>
                        <a:rPr lang="es-ES" sz="1600" b="0" i="0" u="none" strike="noStrike" dirty="0">
                          <a:solidFill>
                            <a:srgbClr val="FFFFFF"/>
                          </a:solidFill>
                          <a:effectLst/>
                          <a:latin typeface="Aptos Narrow" panose="020B0004020202020204" pitchFamily="34" charset="0"/>
                        </a:rPr>
                        <a:t> Hogares con biomasa como única fuente de energía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EA72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s-ES" sz="1600" b="1" i="0" u="none" strike="noStrike" dirty="0" err="1">
                          <a:solidFill>
                            <a:srgbClr val="00B050"/>
                          </a:solidFill>
                          <a:effectLst/>
                          <a:latin typeface="Aptos Narrow" panose="020B0004020202020204" pitchFamily="34" charset="0"/>
                        </a:rPr>
                        <a:t>Nº</a:t>
                      </a:r>
                      <a:r>
                        <a:rPr lang="es-ES" sz="1600" b="1" i="0" u="none" strike="noStrike" dirty="0">
                          <a:solidFill>
                            <a:srgbClr val="00B050"/>
                          </a:solidFill>
                          <a:effectLst/>
                          <a:latin typeface="Aptos Narrow" panose="020B0004020202020204" pitchFamily="34" charset="0"/>
                        </a:rPr>
                        <a:t> Hogares con biomasa y otra fuente de energía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s-ES" sz="1600" b="0" i="0" u="none" strike="noStrike" dirty="0" err="1">
                          <a:solidFill>
                            <a:srgbClr val="FFFFFF"/>
                          </a:solidFill>
                          <a:effectLst/>
                          <a:latin typeface="Aptos Narrow" panose="020B0004020202020204" pitchFamily="34" charset="0"/>
                        </a:rPr>
                        <a:t>Nº</a:t>
                      </a:r>
                      <a:r>
                        <a:rPr lang="es-ES" sz="1600" b="0" i="0" u="none" strike="noStrike" dirty="0">
                          <a:solidFill>
                            <a:srgbClr val="FFFFFF"/>
                          </a:solidFill>
                          <a:effectLst/>
                          <a:latin typeface="Aptos Narrow" panose="020B0004020202020204" pitchFamily="34" charset="0"/>
                        </a:rPr>
                        <a:t> Hogares con biomasa como única fuente de energía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EA72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s-ES" sz="1600" b="1" i="0" u="none" strike="noStrike" dirty="0" err="1">
                          <a:solidFill>
                            <a:srgbClr val="00B050"/>
                          </a:solidFill>
                          <a:effectLst/>
                          <a:latin typeface="Aptos Narrow" panose="020B0004020202020204" pitchFamily="34" charset="0"/>
                        </a:rPr>
                        <a:t>Nº</a:t>
                      </a:r>
                      <a:r>
                        <a:rPr lang="es-ES" sz="1600" b="1" i="0" u="none" strike="noStrike" dirty="0">
                          <a:solidFill>
                            <a:srgbClr val="00B050"/>
                          </a:solidFill>
                          <a:effectLst/>
                          <a:latin typeface="Aptos Narrow" panose="020B0004020202020204" pitchFamily="34" charset="0"/>
                        </a:rPr>
                        <a:t> Hogares con biomasa y otra fuente de energía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s-ES" sz="1600" b="0" i="0" u="none" strike="noStrike" dirty="0" err="1">
                          <a:solidFill>
                            <a:srgbClr val="FFFFFF"/>
                          </a:solidFill>
                          <a:effectLst/>
                          <a:latin typeface="Aptos Narrow" panose="020B0004020202020204" pitchFamily="34" charset="0"/>
                        </a:rPr>
                        <a:t>Nº</a:t>
                      </a:r>
                      <a:r>
                        <a:rPr lang="es-ES" sz="1600" b="0" i="0" u="none" strike="noStrike" dirty="0">
                          <a:solidFill>
                            <a:srgbClr val="FFFFFF"/>
                          </a:solidFill>
                          <a:effectLst/>
                          <a:latin typeface="Aptos Narrow" panose="020B0004020202020204" pitchFamily="34" charset="0"/>
                        </a:rPr>
                        <a:t> Hogares con biomasa como única fuente de energía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EA72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s-ES" sz="1600" b="1" i="0" u="none" strike="noStrike" dirty="0" err="1">
                          <a:solidFill>
                            <a:srgbClr val="00B050"/>
                          </a:solidFill>
                          <a:effectLst/>
                          <a:latin typeface="Aptos Narrow" panose="020B0004020202020204" pitchFamily="34" charset="0"/>
                        </a:rPr>
                        <a:t>Nº</a:t>
                      </a:r>
                      <a:r>
                        <a:rPr lang="es-ES" sz="1600" b="1" i="0" u="none" strike="noStrike" dirty="0">
                          <a:solidFill>
                            <a:srgbClr val="00B050"/>
                          </a:solidFill>
                          <a:effectLst/>
                          <a:latin typeface="Aptos Narrow" panose="020B0004020202020204" pitchFamily="34" charset="0"/>
                        </a:rPr>
                        <a:t> Hogares con biomasa y otra fuente de energía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l-GR" sz="1600" b="0" i="0" u="none" strike="noStrike" dirty="0">
                          <a:solidFill>
                            <a:srgbClr val="FFFFFF"/>
                          </a:solidFill>
                          <a:effectLst/>
                          <a:latin typeface="Aptos Narrow" panose="020B0004020202020204" pitchFamily="34" charset="0"/>
                        </a:rPr>
                        <a:t>Σ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EA72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47002426"/>
                  </a:ext>
                </a:extLst>
              </a:tr>
              <a:tr h="576064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s-E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Rural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s-E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15.555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s-E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15.555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s-E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20.620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s-E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15.465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s-E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26.145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s-E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47.061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s-E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140.401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54303390"/>
                  </a:ext>
                </a:extLst>
              </a:tr>
              <a:tr h="576064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s-ES" sz="18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Urbano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s-E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5.260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s-E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36.820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s-E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5.300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s-E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10.600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s-ES" sz="18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20.900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s-E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52.250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s-E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131.130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52261657"/>
                  </a:ext>
                </a:extLst>
              </a:tr>
              <a:tr h="478327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l-GR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Σ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s-ES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73.190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s-ES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51.985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s-ES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146.356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s-ES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271.531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12261226"/>
                  </a:ext>
                </a:extLst>
              </a:tr>
            </a:tbl>
          </a:graphicData>
        </a:graphic>
      </p:graphicFrame>
      <p:sp>
        <p:nvSpPr>
          <p:cNvPr id="6" name="CuadroTexto 5">
            <a:extLst>
              <a:ext uri="{FF2B5EF4-FFF2-40B4-BE49-F238E27FC236}">
                <a16:creationId xmlns:a16="http://schemas.microsoft.com/office/drawing/2014/main" id="{7521B1D0-F4EC-EF69-3FD8-9DDD6827EB18}"/>
              </a:ext>
            </a:extLst>
          </p:cNvPr>
          <p:cNvSpPr txBox="1"/>
          <p:nvPr/>
        </p:nvSpPr>
        <p:spPr>
          <a:xfrm>
            <a:off x="879693" y="4598969"/>
            <a:ext cx="1030273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buNone/>
            </a:pPr>
            <a:r>
              <a:rPr lang="es-ES" sz="1600" b="1" kern="100" dirty="0">
                <a:solidFill>
                  <a:srgbClr val="000000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Para el consumo doméstico, observamos que el informe asigna un valor anual de energía generada por la biomasa de </a:t>
            </a:r>
            <a:r>
              <a:rPr lang="es-ES" sz="1600" b="1" kern="100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160.811 </a:t>
            </a:r>
            <a:r>
              <a:rPr lang="es-ES" sz="1600" b="1" kern="100" dirty="0" err="1">
                <a:solidFill>
                  <a:srgbClr val="000000"/>
                </a:solidFill>
                <a:effectLst/>
                <a:highlight>
                  <a:srgbClr val="FFFF00"/>
                </a:highlight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tep</a:t>
            </a:r>
            <a:r>
              <a:rPr lang="es-ES" sz="1600" b="1" kern="100" dirty="0">
                <a:solidFill>
                  <a:srgbClr val="000000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, que corresponderían con </a:t>
            </a:r>
            <a:r>
              <a:rPr lang="es-ES" sz="1600" b="1" kern="100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1.870.000 MWh/año térmicos</a:t>
            </a:r>
            <a:r>
              <a:rPr lang="es-ES" sz="1600" b="1" kern="100" dirty="0">
                <a:solidFill>
                  <a:srgbClr val="000000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. Esta energía se distribuye por 271.531 hogares de la </a:t>
            </a:r>
            <a:r>
              <a:rPr lang="es-ES" sz="1600" b="1" kern="100" dirty="0" err="1">
                <a:solidFill>
                  <a:srgbClr val="000000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Comunitat</a:t>
            </a:r>
            <a:r>
              <a:rPr lang="es-ES" sz="1600" b="1" kern="100" dirty="0">
                <a:solidFill>
                  <a:srgbClr val="000000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, de los que 140.401 se localizarían en el rural y 131.130 en hogares urbanos.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76747185-D6CF-4805-F437-B159AF979E36}"/>
              </a:ext>
            </a:extLst>
          </p:cNvPr>
          <p:cNvSpPr txBox="1"/>
          <p:nvPr/>
        </p:nvSpPr>
        <p:spPr>
          <a:xfrm>
            <a:off x="879693" y="5732692"/>
            <a:ext cx="1026673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buNone/>
            </a:pPr>
            <a:r>
              <a:rPr lang="es-ES" sz="1600" b="1" kern="100" dirty="0">
                <a:solidFill>
                  <a:srgbClr val="000000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La intensidad energética media para los hogares valencianos e</a:t>
            </a:r>
            <a:r>
              <a:rPr lang="es-ES" sz="1600" b="1" kern="100" dirty="0">
                <a:solidFill>
                  <a:srgbClr val="000000"/>
                </a:solidFill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</a:t>
            </a:r>
            <a:r>
              <a:rPr lang="es-ES" sz="1600" b="1" kern="100" dirty="0">
                <a:solidFill>
                  <a:srgbClr val="000000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de </a:t>
            </a:r>
            <a:r>
              <a:rPr lang="es-ES" sz="1600" b="1" kern="100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0,59 </a:t>
            </a:r>
            <a:r>
              <a:rPr lang="es-ES" sz="1600" b="1" kern="100" dirty="0" err="1">
                <a:solidFill>
                  <a:srgbClr val="000000"/>
                </a:solidFill>
                <a:effectLst/>
                <a:highlight>
                  <a:srgbClr val="FFFF00"/>
                </a:highlight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tep</a:t>
            </a:r>
            <a:r>
              <a:rPr lang="es-ES" sz="1600" b="1" kern="100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/hogar</a:t>
            </a:r>
            <a:r>
              <a:rPr lang="es-ES" sz="1600" b="1" kern="100" dirty="0">
                <a:solidFill>
                  <a:srgbClr val="000000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, por encima del valor medio correspondiente a los hogares españoles según la tabla de indicadores de intensidad del IDAE, que establece una cifra de 0,4494 </a:t>
            </a:r>
            <a:r>
              <a:rPr lang="es-ES" sz="1600" b="1" kern="100" dirty="0" err="1">
                <a:solidFill>
                  <a:srgbClr val="000000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tep</a:t>
            </a:r>
            <a:r>
              <a:rPr lang="es-ES" sz="1600" b="1" kern="100" dirty="0">
                <a:solidFill>
                  <a:srgbClr val="000000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/hogar para el año 2021. 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2D6F37C0-B6B5-A88B-CEA3-EE4A176DAE1D}"/>
              </a:ext>
            </a:extLst>
          </p:cNvPr>
          <p:cNvSpPr txBox="1"/>
          <p:nvPr/>
        </p:nvSpPr>
        <p:spPr>
          <a:xfrm>
            <a:off x="7788187" y="4183825"/>
            <a:ext cx="3456384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60958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000" b="1" i="0" u="none" strike="noStrike" kern="1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Fuente:  </a:t>
            </a:r>
            <a:r>
              <a:rPr kumimoji="0" lang="es-ES" sz="1000" b="0" i="0" u="sng" strike="noStrike" kern="100" cap="none" spc="0" normalizeH="0" baseline="0" noProof="0" dirty="0">
                <a:ln>
                  <a:noFill/>
                </a:ln>
                <a:solidFill>
                  <a:srgbClr val="467886"/>
                </a:solidFill>
                <a:effectLst/>
                <a:uLnTx/>
                <a:uFillTx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https://informesweb.idae.es/biomasa/informe.php</a:t>
            </a:r>
            <a:endParaRPr kumimoji="0" lang="es-ES" sz="1000" b="0" i="0" u="none" strike="noStrike" kern="100" cap="none" spc="0" normalizeH="0" baseline="0" noProof="0" dirty="0">
              <a:ln>
                <a:noFill/>
              </a:ln>
              <a:solidFill>
                <a:srgbClr val="7F7F7F"/>
              </a:solidFill>
              <a:effectLst/>
              <a:uLnTx/>
              <a:uFillTx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808619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2BBB96-3DA6-F03A-F65F-4FDC24EDC3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8683C50B-8635-F2C7-7671-EE6A1BFEF9F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sz="2800" dirty="0">
                <a:solidFill>
                  <a:srgbClr val="E4883B"/>
                </a:solidFill>
                <a:ea typeface="Calibri"/>
                <a:cs typeface="Calibri"/>
              </a:rPr>
              <a:t>DEMANDA DE BIOCOMBUSTIBLES: Residencial </a:t>
            </a:r>
            <a:r>
              <a:rPr lang="en-US" sz="2800" dirty="0" err="1">
                <a:solidFill>
                  <a:srgbClr val="E4883B"/>
                </a:solidFill>
                <a:ea typeface="Calibri"/>
                <a:cs typeface="Calibri"/>
              </a:rPr>
              <a:t>según</a:t>
            </a:r>
            <a:r>
              <a:rPr lang="en-US" sz="2800" dirty="0">
                <a:solidFill>
                  <a:srgbClr val="E4883B"/>
                </a:solidFill>
                <a:ea typeface="Calibri"/>
                <a:cs typeface="Calibri"/>
              </a:rPr>
              <a:t> </a:t>
            </a:r>
            <a:r>
              <a:rPr lang="en-US" sz="2800" dirty="0" err="1">
                <a:solidFill>
                  <a:srgbClr val="E4883B"/>
                </a:solidFill>
                <a:ea typeface="Calibri"/>
                <a:cs typeface="Calibri"/>
              </a:rPr>
              <a:t>equipo</a:t>
            </a:r>
            <a:r>
              <a:rPr lang="en-US" sz="2800" dirty="0">
                <a:solidFill>
                  <a:srgbClr val="E4883B"/>
                </a:solidFill>
                <a:ea typeface="Calibri"/>
                <a:cs typeface="Calibri"/>
              </a:rPr>
              <a:t> </a:t>
            </a:r>
            <a:endParaRPr lang="en-US" sz="2100" dirty="0"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51810507-2700-5249-0461-D59035B3147B}"/>
              </a:ext>
            </a:extLst>
          </p:cNvPr>
          <p:cNvSpPr txBox="1"/>
          <p:nvPr/>
        </p:nvSpPr>
        <p:spPr>
          <a:xfrm>
            <a:off x="335360" y="4137800"/>
            <a:ext cx="1137726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buNone/>
            </a:pPr>
            <a:r>
              <a:rPr lang="es-ES" sz="1600" b="1" kern="100" dirty="0">
                <a:solidFill>
                  <a:srgbClr val="000000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Si establecemos para cada tipología de equipamiento un tipo de biocombustible, podemos obtener una tabla estimativa con las cantidades consumidas anualmente para las calefacciones del sector doméstico / residencial de la </a:t>
            </a:r>
            <a:r>
              <a:rPr lang="es-ES" sz="1600" b="1" kern="100" dirty="0" err="1">
                <a:solidFill>
                  <a:srgbClr val="000000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Comunitat</a:t>
            </a:r>
            <a:r>
              <a:rPr lang="es-ES" sz="1600" b="1" kern="100" dirty="0">
                <a:solidFill>
                  <a:srgbClr val="000000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DA10ABA0-480E-F62F-73B2-FDA4F52ACF4A}"/>
              </a:ext>
            </a:extLst>
          </p:cNvPr>
          <p:cNvSpPr txBox="1"/>
          <p:nvPr/>
        </p:nvSpPr>
        <p:spPr>
          <a:xfrm>
            <a:off x="8472264" y="3705218"/>
            <a:ext cx="302433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60958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000" b="1" i="0" u="none" strike="noStrike" kern="1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Fuente:</a:t>
            </a:r>
          </a:p>
          <a:p>
            <a:pPr marL="0" marR="0" lvl="0" indent="0" algn="just" defTabSz="60958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000" b="0" i="0" u="sng" strike="noStrike" kern="100" cap="none" spc="0" normalizeH="0" baseline="0" noProof="0" dirty="0">
                <a:ln>
                  <a:noFill/>
                </a:ln>
                <a:solidFill>
                  <a:srgbClr val="467886"/>
                </a:solidFill>
                <a:effectLst/>
                <a:uLnTx/>
                <a:uFillTx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https://informesweb.idae.es/biomasa/informe.php</a:t>
            </a:r>
            <a:endParaRPr kumimoji="0" lang="es-ES" sz="1000" b="0" i="0" u="none" strike="noStrike" kern="100" cap="none" spc="0" normalizeH="0" baseline="0" noProof="0" dirty="0">
              <a:ln>
                <a:noFill/>
              </a:ln>
              <a:solidFill>
                <a:srgbClr val="7F7F7F"/>
              </a:solidFill>
              <a:effectLst/>
              <a:uLnTx/>
              <a:uFillTx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2" name="Tabla 1">
            <a:extLst>
              <a:ext uri="{FF2B5EF4-FFF2-40B4-BE49-F238E27FC236}">
                <a16:creationId xmlns:a16="http://schemas.microsoft.com/office/drawing/2014/main" id="{E8E176DC-570C-7F1F-F31B-F25573DA2FB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14617908"/>
              </p:ext>
            </p:extLst>
          </p:nvPr>
        </p:nvGraphicFramePr>
        <p:xfrm>
          <a:off x="407368" y="967646"/>
          <a:ext cx="11017224" cy="2715096"/>
        </p:xfrm>
        <a:graphic>
          <a:graphicData uri="http://schemas.openxmlformats.org/drawingml/2006/table">
            <a:tbl>
              <a:tblPr/>
              <a:tblGrid>
                <a:gridCol w="1224136">
                  <a:extLst>
                    <a:ext uri="{9D8B030D-6E8A-4147-A177-3AD203B41FA5}">
                      <a16:colId xmlns:a16="http://schemas.microsoft.com/office/drawing/2014/main" val="1079823241"/>
                    </a:ext>
                  </a:extLst>
                </a:gridCol>
                <a:gridCol w="792088">
                  <a:extLst>
                    <a:ext uri="{9D8B030D-6E8A-4147-A177-3AD203B41FA5}">
                      <a16:colId xmlns:a16="http://schemas.microsoft.com/office/drawing/2014/main" val="2056659550"/>
                    </a:ext>
                  </a:extLst>
                </a:gridCol>
                <a:gridCol w="864096">
                  <a:extLst>
                    <a:ext uri="{9D8B030D-6E8A-4147-A177-3AD203B41FA5}">
                      <a16:colId xmlns:a16="http://schemas.microsoft.com/office/drawing/2014/main" val="2494038670"/>
                    </a:ext>
                  </a:extLst>
                </a:gridCol>
                <a:gridCol w="792088">
                  <a:extLst>
                    <a:ext uri="{9D8B030D-6E8A-4147-A177-3AD203B41FA5}">
                      <a16:colId xmlns:a16="http://schemas.microsoft.com/office/drawing/2014/main" val="3020130798"/>
                    </a:ext>
                  </a:extLst>
                </a:gridCol>
                <a:gridCol w="792088">
                  <a:extLst>
                    <a:ext uri="{9D8B030D-6E8A-4147-A177-3AD203B41FA5}">
                      <a16:colId xmlns:a16="http://schemas.microsoft.com/office/drawing/2014/main" val="170570705"/>
                    </a:ext>
                  </a:extLst>
                </a:gridCol>
                <a:gridCol w="792088">
                  <a:extLst>
                    <a:ext uri="{9D8B030D-6E8A-4147-A177-3AD203B41FA5}">
                      <a16:colId xmlns:a16="http://schemas.microsoft.com/office/drawing/2014/main" val="2682790345"/>
                    </a:ext>
                  </a:extLst>
                </a:gridCol>
                <a:gridCol w="936104">
                  <a:extLst>
                    <a:ext uri="{9D8B030D-6E8A-4147-A177-3AD203B41FA5}">
                      <a16:colId xmlns:a16="http://schemas.microsoft.com/office/drawing/2014/main" val="300311137"/>
                    </a:ext>
                  </a:extLst>
                </a:gridCol>
                <a:gridCol w="792088">
                  <a:extLst>
                    <a:ext uri="{9D8B030D-6E8A-4147-A177-3AD203B41FA5}">
                      <a16:colId xmlns:a16="http://schemas.microsoft.com/office/drawing/2014/main" val="3139375502"/>
                    </a:ext>
                  </a:extLst>
                </a:gridCol>
                <a:gridCol w="720080">
                  <a:extLst>
                    <a:ext uri="{9D8B030D-6E8A-4147-A177-3AD203B41FA5}">
                      <a16:colId xmlns:a16="http://schemas.microsoft.com/office/drawing/2014/main" val="3613331751"/>
                    </a:ext>
                  </a:extLst>
                </a:gridCol>
                <a:gridCol w="864096">
                  <a:extLst>
                    <a:ext uri="{9D8B030D-6E8A-4147-A177-3AD203B41FA5}">
                      <a16:colId xmlns:a16="http://schemas.microsoft.com/office/drawing/2014/main" val="997721114"/>
                    </a:ext>
                  </a:extLst>
                </a:gridCol>
                <a:gridCol w="864096">
                  <a:extLst>
                    <a:ext uri="{9D8B030D-6E8A-4147-A177-3AD203B41FA5}">
                      <a16:colId xmlns:a16="http://schemas.microsoft.com/office/drawing/2014/main" val="1141186053"/>
                    </a:ext>
                  </a:extLst>
                </a:gridCol>
                <a:gridCol w="864096">
                  <a:extLst>
                    <a:ext uri="{9D8B030D-6E8A-4147-A177-3AD203B41FA5}">
                      <a16:colId xmlns:a16="http://schemas.microsoft.com/office/drawing/2014/main" val="2483088293"/>
                    </a:ext>
                  </a:extLst>
                </a:gridCol>
                <a:gridCol w="720080">
                  <a:extLst>
                    <a:ext uri="{9D8B030D-6E8A-4147-A177-3AD203B41FA5}">
                      <a16:colId xmlns:a16="http://schemas.microsoft.com/office/drawing/2014/main" val="3510773872"/>
                    </a:ext>
                  </a:extLst>
                </a:gridCol>
              </a:tblGrid>
              <a:tr h="257175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endParaRPr lang="es-ES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4"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s-ES" sz="1100" b="1" i="0" u="none" strike="noStrike">
                          <a:solidFill>
                            <a:srgbClr val="FFFFFF"/>
                          </a:solidFill>
                          <a:effectLst/>
                          <a:latin typeface="Aptos Narrow" panose="020B0004020202020204" pitchFamily="34" charset="0"/>
                        </a:rPr>
                        <a:t>ALICANTE/ALACANT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EA72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s-ES" sz="1100" b="1" i="0" u="none" strike="noStrike">
                          <a:solidFill>
                            <a:srgbClr val="FFFFFF"/>
                          </a:solidFill>
                          <a:effectLst/>
                          <a:latin typeface="Aptos Narrow" panose="020B0004020202020204" pitchFamily="34" charset="0"/>
                        </a:rPr>
                        <a:t>CASTELLÓN/CASTELLÓ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EA72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s-ES" sz="1100" b="1" i="0" u="none" strike="noStrike">
                          <a:solidFill>
                            <a:srgbClr val="FFFFFF"/>
                          </a:solidFill>
                          <a:effectLst/>
                          <a:latin typeface="Aptos Narrow" panose="020B0004020202020204" pitchFamily="34" charset="0"/>
                        </a:rPr>
                        <a:t>VALENCIA/VALÈNCIA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EA72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46065784"/>
                  </a:ext>
                </a:extLst>
              </a:tr>
              <a:tr h="971550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s-ES" sz="1400" b="1" i="0" u="none" strike="noStrike" dirty="0">
                          <a:solidFill>
                            <a:srgbClr val="00B050"/>
                          </a:solidFill>
                          <a:effectLst/>
                          <a:latin typeface="Aptos Narrow" panose="020B0004020202020204" pitchFamily="34" charset="0"/>
                        </a:rPr>
                        <a:t>Tipo hogar zona climática MEDITERRÁNEO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1F0C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s-ES" sz="1400" b="0" i="0" u="none" strike="noStrike" dirty="0">
                          <a:solidFill>
                            <a:srgbClr val="FFFFFF"/>
                          </a:solidFill>
                          <a:effectLst/>
                          <a:latin typeface="Aptos Narrow" panose="020B0004020202020204" pitchFamily="34" charset="0"/>
                        </a:rPr>
                        <a:t>Consumo calderas (</a:t>
                      </a:r>
                      <a:r>
                        <a:rPr lang="es-ES" sz="1400" b="0" i="0" u="none" strike="noStrike" dirty="0" err="1">
                          <a:solidFill>
                            <a:srgbClr val="FFFFFF"/>
                          </a:solidFill>
                          <a:effectLst/>
                          <a:latin typeface="Aptos Narrow" panose="020B0004020202020204" pitchFamily="34" charset="0"/>
                        </a:rPr>
                        <a:t>tep</a:t>
                      </a:r>
                      <a:r>
                        <a:rPr lang="es-ES" sz="1400" b="0" i="0" u="none" strike="noStrike" dirty="0">
                          <a:solidFill>
                            <a:srgbClr val="FFFFFF"/>
                          </a:solidFill>
                          <a:effectLst/>
                          <a:latin typeface="Aptos Narrow" panose="020B0004020202020204" pitchFamily="34" charset="0"/>
                        </a:rPr>
                        <a:t>)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EA72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s-ES" sz="1400" b="1" i="0" u="none" strike="noStrike" dirty="0">
                          <a:solidFill>
                            <a:srgbClr val="00B050"/>
                          </a:solidFill>
                          <a:effectLst/>
                          <a:latin typeface="Aptos Narrow" panose="020B0004020202020204" pitchFamily="34" charset="0"/>
                        </a:rPr>
                        <a:t>Consumo chimeneas (</a:t>
                      </a:r>
                      <a:r>
                        <a:rPr lang="es-ES" sz="1400" b="1" i="0" u="none" strike="noStrike" dirty="0" err="1">
                          <a:solidFill>
                            <a:srgbClr val="00B050"/>
                          </a:solidFill>
                          <a:effectLst/>
                          <a:latin typeface="Aptos Narrow" panose="020B0004020202020204" pitchFamily="34" charset="0"/>
                        </a:rPr>
                        <a:t>tep</a:t>
                      </a:r>
                      <a:r>
                        <a:rPr lang="es-ES" sz="1400" b="1" i="0" u="none" strike="noStrike" dirty="0">
                          <a:solidFill>
                            <a:srgbClr val="00B050"/>
                          </a:solidFill>
                          <a:effectLst/>
                          <a:latin typeface="Aptos Narrow" panose="020B0004020202020204" pitchFamily="34" charset="0"/>
                        </a:rPr>
                        <a:t>)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s-ES" sz="1400" b="0" i="0" u="none" strike="noStrike" dirty="0">
                          <a:solidFill>
                            <a:srgbClr val="FFFFFF"/>
                          </a:solidFill>
                          <a:effectLst/>
                          <a:latin typeface="Aptos Narrow" panose="020B0004020202020204" pitchFamily="34" charset="0"/>
                        </a:rPr>
                        <a:t>Consumo cocinas (</a:t>
                      </a:r>
                      <a:r>
                        <a:rPr lang="es-ES" sz="1400" b="0" i="0" u="none" strike="noStrike" dirty="0" err="1">
                          <a:solidFill>
                            <a:srgbClr val="FFFFFF"/>
                          </a:solidFill>
                          <a:effectLst/>
                          <a:latin typeface="Aptos Narrow" panose="020B0004020202020204" pitchFamily="34" charset="0"/>
                        </a:rPr>
                        <a:t>tep</a:t>
                      </a:r>
                      <a:r>
                        <a:rPr lang="es-ES" sz="1400" b="0" i="0" u="none" strike="noStrike" dirty="0">
                          <a:solidFill>
                            <a:srgbClr val="FFFFFF"/>
                          </a:solidFill>
                          <a:effectLst/>
                          <a:latin typeface="Aptos Narrow" panose="020B0004020202020204" pitchFamily="34" charset="0"/>
                        </a:rPr>
                        <a:t>)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EA72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s-ES" sz="1400" b="1" i="0" u="none" strike="noStrike" dirty="0">
                          <a:solidFill>
                            <a:srgbClr val="00B050"/>
                          </a:solidFill>
                          <a:effectLst/>
                          <a:latin typeface="Aptos Narrow" panose="020B0004020202020204" pitchFamily="34" charset="0"/>
                        </a:rPr>
                        <a:t>Consumo estufas (</a:t>
                      </a:r>
                      <a:r>
                        <a:rPr lang="es-ES" sz="1400" b="1" i="0" u="none" strike="noStrike" dirty="0" err="1">
                          <a:solidFill>
                            <a:srgbClr val="00B050"/>
                          </a:solidFill>
                          <a:effectLst/>
                          <a:latin typeface="Aptos Narrow" panose="020B0004020202020204" pitchFamily="34" charset="0"/>
                        </a:rPr>
                        <a:t>tep</a:t>
                      </a:r>
                      <a:r>
                        <a:rPr lang="es-ES" sz="1400" b="1" i="0" u="none" strike="noStrike" dirty="0">
                          <a:solidFill>
                            <a:srgbClr val="00B050"/>
                          </a:solidFill>
                          <a:effectLst/>
                          <a:latin typeface="Aptos Narrow" panose="020B0004020202020204" pitchFamily="34" charset="0"/>
                        </a:rPr>
                        <a:t>)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s-ES" sz="1400" b="0" i="0" u="none" strike="noStrike" dirty="0">
                          <a:solidFill>
                            <a:srgbClr val="FFFFFF"/>
                          </a:solidFill>
                          <a:effectLst/>
                          <a:latin typeface="Aptos Narrow" panose="020B0004020202020204" pitchFamily="34" charset="0"/>
                        </a:rPr>
                        <a:t>Consumo calderas (</a:t>
                      </a:r>
                      <a:r>
                        <a:rPr lang="es-ES" sz="1400" b="0" i="0" u="none" strike="noStrike" dirty="0" err="1">
                          <a:solidFill>
                            <a:srgbClr val="FFFFFF"/>
                          </a:solidFill>
                          <a:effectLst/>
                          <a:latin typeface="Aptos Narrow" panose="020B0004020202020204" pitchFamily="34" charset="0"/>
                        </a:rPr>
                        <a:t>tep</a:t>
                      </a:r>
                      <a:r>
                        <a:rPr lang="es-ES" sz="1400" b="0" i="0" u="none" strike="noStrike" dirty="0">
                          <a:solidFill>
                            <a:srgbClr val="FFFFFF"/>
                          </a:solidFill>
                          <a:effectLst/>
                          <a:latin typeface="Aptos Narrow" panose="020B0004020202020204" pitchFamily="34" charset="0"/>
                        </a:rPr>
                        <a:t>)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EA72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s-ES" sz="1400" b="1" i="0" u="none" strike="noStrike" dirty="0">
                          <a:solidFill>
                            <a:srgbClr val="00B050"/>
                          </a:solidFill>
                          <a:effectLst/>
                          <a:latin typeface="Aptos Narrow" panose="020B0004020202020204" pitchFamily="34" charset="0"/>
                        </a:rPr>
                        <a:t>Consumo chimeneas (</a:t>
                      </a:r>
                      <a:r>
                        <a:rPr lang="es-ES" sz="1400" b="1" i="0" u="none" strike="noStrike" dirty="0" err="1">
                          <a:solidFill>
                            <a:srgbClr val="00B050"/>
                          </a:solidFill>
                          <a:effectLst/>
                          <a:latin typeface="Aptos Narrow" panose="020B0004020202020204" pitchFamily="34" charset="0"/>
                        </a:rPr>
                        <a:t>tep</a:t>
                      </a:r>
                      <a:r>
                        <a:rPr lang="es-ES" sz="1400" b="1" i="0" u="none" strike="noStrike" dirty="0">
                          <a:solidFill>
                            <a:srgbClr val="00B050"/>
                          </a:solidFill>
                          <a:effectLst/>
                          <a:latin typeface="Aptos Narrow" panose="020B0004020202020204" pitchFamily="34" charset="0"/>
                        </a:rPr>
                        <a:t>)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s-ES" sz="1400" b="0" i="0" u="none" strike="noStrike" dirty="0">
                          <a:solidFill>
                            <a:srgbClr val="FFFFFF"/>
                          </a:solidFill>
                          <a:effectLst/>
                          <a:latin typeface="Aptos Narrow" panose="020B0004020202020204" pitchFamily="34" charset="0"/>
                        </a:rPr>
                        <a:t>Consumo cocinas (</a:t>
                      </a:r>
                      <a:r>
                        <a:rPr lang="es-ES" sz="1400" b="0" i="0" u="none" strike="noStrike" dirty="0" err="1">
                          <a:solidFill>
                            <a:srgbClr val="FFFFFF"/>
                          </a:solidFill>
                          <a:effectLst/>
                          <a:latin typeface="Aptos Narrow" panose="020B0004020202020204" pitchFamily="34" charset="0"/>
                        </a:rPr>
                        <a:t>tep</a:t>
                      </a:r>
                      <a:r>
                        <a:rPr lang="es-ES" sz="1400" b="0" i="0" u="none" strike="noStrike" dirty="0">
                          <a:solidFill>
                            <a:srgbClr val="FFFFFF"/>
                          </a:solidFill>
                          <a:effectLst/>
                          <a:latin typeface="Aptos Narrow" panose="020B0004020202020204" pitchFamily="34" charset="0"/>
                        </a:rPr>
                        <a:t>)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EA72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s-ES" sz="1400" b="1" i="0" u="none" strike="noStrike" dirty="0">
                          <a:solidFill>
                            <a:srgbClr val="00B050"/>
                          </a:solidFill>
                          <a:effectLst/>
                          <a:latin typeface="Aptos Narrow" panose="020B0004020202020204" pitchFamily="34" charset="0"/>
                        </a:rPr>
                        <a:t>Consumo estufas (</a:t>
                      </a:r>
                      <a:r>
                        <a:rPr lang="es-ES" sz="1400" b="1" i="0" u="none" strike="noStrike" dirty="0" err="1">
                          <a:solidFill>
                            <a:srgbClr val="00B050"/>
                          </a:solidFill>
                          <a:effectLst/>
                          <a:latin typeface="Aptos Narrow" panose="020B0004020202020204" pitchFamily="34" charset="0"/>
                        </a:rPr>
                        <a:t>tep</a:t>
                      </a:r>
                      <a:r>
                        <a:rPr lang="es-ES" sz="1400" b="1" i="0" u="none" strike="noStrike" dirty="0">
                          <a:solidFill>
                            <a:srgbClr val="00B050"/>
                          </a:solidFill>
                          <a:effectLst/>
                          <a:latin typeface="Aptos Narrow" panose="020B0004020202020204" pitchFamily="34" charset="0"/>
                        </a:rPr>
                        <a:t>)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s-ES" sz="1400" b="0" i="0" u="none" strike="noStrike" dirty="0">
                          <a:solidFill>
                            <a:srgbClr val="FFFFFF"/>
                          </a:solidFill>
                          <a:effectLst/>
                          <a:latin typeface="Aptos Narrow" panose="020B0004020202020204" pitchFamily="34" charset="0"/>
                        </a:rPr>
                        <a:t>Consumo calderas (</a:t>
                      </a:r>
                      <a:r>
                        <a:rPr lang="es-ES" sz="1400" b="0" i="0" u="none" strike="noStrike" dirty="0" err="1">
                          <a:solidFill>
                            <a:srgbClr val="FFFFFF"/>
                          </a:solidFill>
                          <a:effectLst/>
                          <a:latin typeface="Aptos Narrow" panose="020B0004020202020204" pitchFamily="34" charset="0"/>
                        </a:rPr>
                        <a:t>tep</a:t>
                      </a:r>
                      <a:r>
                        <a:rPr lang="es-ES" sz="1400" b="0" i="0" u="none" strike="noStrike" dirty="0">
                          <a:solidFill>
                            <a:srgbClr val="FFFFFF"/>
                          </a:solidFill>
                          <a:effectLst/>
                          <a:latin typeface="Aptos Narrow" panose="020B0004020202020204" pitchFamily="34" charset="0"/>
                        </a:rPr>
                        <a:t>)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EA72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s-ES" sz="1400" b="1" i="0" u="none" strike="noStrike" dirty="0">
                          <a:solidFill>
                            <a:srgbClr val="00B050"/>
                          </a:solidFill>
                          <a:effectLst/>
                          <a:latin typeface="Aptos Narrow" panose="020B0004020202020204" pitchFamily="34" charset="0"/>
                        </a:rPr>
                        <a:t>Consumo chimeneas (</a:t>
                      </a:r>
                      <a:r>
                        <a:rPr lang="es-ES" sz="1400" b="1" i="0" u="none" strike="noStrike" dirty="0" err="1">
                          <a:solidFill>
                            <a:srgbClr val="00B050"/>
                          </a:solidFill>
                          <a:effectLst/>
                          <a:latin typeface="Aptos Narrow" panose="020B0004020202020204" pitchFamily="34" charset="0"/>
                        </a:rPr>
                        <a:t>tep</a:t>
                      </a:r>
                      <a:r>
                        <a:rPr lang="es-ES" sz="1400" b="1" i="0" u="none" strike="noStrike" dirty="0">
                          <a:solidFill>
                            <a:srgbClr val="00B050"/>
                          </a:solidFill>
                          <a:effectLst/>
                          <a:latin typeface="Aptos Narrow" panose="020B0004020202020204" pitchFamily="34" charset="0"/>
                        </a:rPr>
                        <a:t>)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s-ES" sz="1400" b="0" i="0" u="none" strike="noStrike" dirty="0">
                          <a:solidFill>
                            <a:srgbClr val="FFFFFF"/>
                          </a:solidFill>
                          <a:effectLst/>
                          <a:latin typeface="Aptos Narrow" panose="020B0004020202020204" pitchFamily="34" charset="0"/>
                        </a:rPr>
                        <a:t>Consumo cocinas (</a:t>
                      </a:r>
                      <a:r>
                        <a:rPr lang="es-ES" sz="1400" b="0" i="0" u="none" strike="noStrike" dirty="0" err="1">
                          <a:solidFill>
                            <a:srgbClr val="FFFFFF"/>
                          </a:solidFill>
                          <a:effectLst/>
                          <a:latin typeface="Aptos Narrow" panose="020B0004020202020204" pitchFamily="34" charset="0"/>
                        </a:rPr>
                        <a:t>tep</a:t>
                      </a:r>
                      <a:r>
                        <a:rPr lang="es-ES" sz="1400" b="0" i="0" u="none" strike="noStrike" dirty="0">
                          <a:solidFill>
                            <a:srgbClr val="FFFFFF"/>
                          </a:solidFill>
                          <a:effectLst/>
                          <a:latin typeface="Aptos Narrow" panose="020B0004020202020204" pitchFamily="34" charset="0"/>
                        </a:rPr>
                        <a:t>)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EA72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s-ES" sz="1400" b="1" i="0" u="none" strike="noStrike" dirty="0">
                          <a:solidFill>
                            <a:srgbClr val="00B050"/>
                          </a:solidFill>
                          <a:effectLst/>
                          <a:latin typeface="Aptos Narrow" panose="020B0004020202020204" pitchFamily="34" charset="0"/>
                        </a:rPr>
                        <a:t>Consumo estufas (</a:t>
                      </a:r>
                      <a:r>
                        <a:rPr lang="es-ES" sz="1400" b="1" i="0" u="none" strike="noStrike" dirty="0" err="1">
                          <a:solidFill>
                            <a:srgbClr val="00B050"/>
                          </a:solidFill>
                          <a:effectLst/>
                          <a:latin typeface="Aptos Narrow" panose="020B0004020202020204" pitchFamily="34" charset="0"/>
                        </a:rPr>
                        <a:t>tep</a:t>
                      </a:r>
                      <a:r>
                        <a:rPr lang="es-ES" sz="1400" b="1" i="0" u="none" strike="noStrike" dirty="0">
                          <a:solidFill>
                            <a:srgbClr val="00B050"/>
                          </a:solidFill>
                          <a:effectLst/>
                          <a:latin typeface="Aptos Narrow" panose="020B0004020202020204" pitchFamily="34" charset="0"/>
                        </a:rPr>
                        <a:t>)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4EA7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63065521"/>
                  </a:ext>
                </a:extLst>
              </a:tr>
              <a:tr h="334243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s-E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 Rural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s-ES" sz="14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2.017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s-ES" sz="14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10.031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s-ES" sz="14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1.047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s-ES" sz="14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4.328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s-ES" sz="14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s-ES" sz="14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4.376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s-ES" sz="14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s-ES" sz="14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16.774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s-ES" sz="14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s-ES" sz="14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16.835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s-ES" sz="14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s-ES" sz="14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21.888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82494270"/>
                  </a:ext>
                </a:extLst>
              </a:tr>
              <a:tr h="360040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s-E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 Urbano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s-ES" sz="14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s-ES" sz="14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15.214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s-ES" sz="14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2.983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s-ES" sz="14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13.331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s-ES" sz="14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s-ES" sz="14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8.515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s-ES" sz="14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s-ES" sz="14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s-ES" sz="14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s-ES" sz="14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20.021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s-ES" sz="14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1.870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s-ES" sz="14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19.047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07897449"/>
                  </a:ext>
                </a:extLst>
              </a:tr>
              <a:tr h="369565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s-E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 Total (</a:t>
                      </a:r>
                      <a:r>
                        <a:rPr lang="es-ES" sz="16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tep</a:t>
                      </a:r>
                      <a:r>
                        <a:rPr lang="es-E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)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s-ES" sz="14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2.017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s-ES" sz="14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25.245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s-ES" sz="14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4.030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s-ES" sz="14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17.659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s-ES" sz="14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s-ES" sz="14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12.891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s-ES" sz="14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s-ES" sz="14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16.774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s-ES" sz="14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s-ES" sz="14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36.856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s-ES" sz="14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1.870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s-ES" sz="14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40.935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29356671"/>
                  </a:ext>
                </a:extLst>
              </a:tr>
              <a:tr h="422523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s-E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 Total (MWh)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s-ES" sz="14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23.453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s-ES" sz="14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293.547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s-ES" sz="14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46.860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s-ES" sz="14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205.337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s-ES" sz="14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s-ES" sz="14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149.895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s-ES" sz="14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s-ES" sz="14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195.047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s-ES" sz="14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s-ES" sz="14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428.558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s-ES" sz="14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21.744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s-E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475.988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32107533"/>
                  </a:ext>
                </a:extLst>
              </a:tr>
            </a:tbl>
          </a:graphicData>
        </a:graphic>
      </p:graphicFrame>
      <p:graphicFrame>
        <p:nvGraphicFramePr>
          <p:cNvPr id="3" name="Tabla 2">
            <a:extLst>
              <a:ext uri="{FF2B5EF4-FFF2-40B4-BE49-F238E27FC236}">
                <a16:creationId xmlns:a16="http://schemas.microsoft.com/office/drawing/2014/main" id="{79F1D4D1-7EF5-5744-5874-189D748927D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78153666"/>
              </p:ext>
            </p:extLst>
          </p:nvPr>
        </p:nvGraphicFramePr>
        <p:xfrm>
          <a:off x="3863752" y="4869160"/>
          <a:ext cx="2766028" cy="1745060"/>
        </p:xfrm>
        <a:graphic>
          <a:graphicData uri="http://schemas.openxmlformats.org/drawingml/2006/table">
            <a:tbl>
              <a:tblPr/>
              <a:tblGrid>
                <a:gridCol w="1284601">
                  <a:extLst>
                    <a:ext uri="{9D8B030D-6E8A-4147-A177-3AD203B41FA5}">
                      <a16:colId xmlns:a16="http://schemas.microsoft.com/office/drawing/2014/main" val="1629611636"/>
                    </a:ext>
                  </a:extLst>
                </a:gridCol>
                <a:gridCol w="1481427">
                  <a:extLst>
                    <a:ext uri="{9D8B030D-6E8A-4147-A177-3AD203B41FA5}">
                      <a16:colId xmlns:a16="http://schemas.microsoft.com/office/drawing/2014/main" val="1992774438"/>
                    </a:ext>
                  </a:extLst>
                </a:gridCol>
              </a:tblGrid>
              <a:tr h="721292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s-ES" sz="1400" b="0" i="0" u="none" strike="noStrike" dirty="0">
                          <a:solidFill>
                            <a:srgbClr val="FFFFFF"/>
                          </a:solidFill>
                          <a:effectLst/>
                          <a:latin typeface="Aptos Narrow" panose="020B0004020202020204" pitchFamily="34" charset="0"/>
                        </a:rPr>
                        <a:t>Biocombustible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4EA7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4EA7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4EA7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4EA7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EA72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s-ES" sz="1400" b="1" i="0" u="none" strike="noStrike" dirty="0">
                          <a:solidFill>
                            <a:srgbClr val="00B050"/>
                          </a:solidFill>
                          <a:effectLst/>
                          <a:latin typeface="Aptos Narrow" panose="020B0004020202020204" pitchFamily="34" charset="0"/>
                        </a:rPr>
                        <a:t>Cantidad consumida (</a:t>
                      </a:r>
                      <a:r>
                        <a:rPr lang="es-ES" sz="1400" b="1" i="0" u="none" strike="noStrike" dirty="0" err="1">
                          <a:solidFill>
                            <a:srgbClr val="00B050"/>
                          </a:solidFill>
                          <a:effectLst/>
                          <a:latin typeface="Aptos Narrow" panose="020B0004020202020204" pitchFamily="34" charset="0"/>
                        </a:rPr>
                        <a:t>tm</a:t>
                      </a:r>
                      <a:r>
                        <a:rPr lang="es-ES" sz="1400" b="1" i="0" u="none" strike="noStrike" dirty="0">
                          <a:solidFill>
                            <a:srgbClr val="00B050"/>
                          </a:solidFill>
                          <a:effectLst/>
                          <a:latin typeface="Aptos Narrow" panose="020B0004020202020204" pitchFamily="34" charset="0"/>
                        </a:rPr>
                        <a:t>/año)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4EA7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4EA7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4EA7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4EA7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00829389"/>
                  </a:ext>
                </a:extLst>
              </a:tr>
              <a:tr h="255942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s-E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 Leña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4EA7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4EA7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4EA7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4EA7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es-E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235.000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4EA7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4EA7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4EA7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4EA7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25861363"/>
                  </a:ext>
                </a:extLst>
              </a:tr>
              <a:tr h="255942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s-E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 Pellet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4EA7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4EA7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4EA7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4EA7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es-E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150.000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4EA7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4EA7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4EA7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4EA7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4689099"/>
                  </a:ext>
                </a:extLst>
              </a:tr>
              <a:tr h="255942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s-E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 Astilla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4EA7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4EA7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4EA7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4EA7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es-E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1.500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4EA7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4EA7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4EA7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4EA7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93364620"/>
                  </a:ext>
                </a:extLst>
              </a:tr>
              <a:tr h="255942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s-E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 Hueso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4EA7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4EA7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4EA7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4EA7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es-E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10.000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4EA7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4EA7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4EA7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4EA7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5754367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92321403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AVEBIOM_draft">
      <a:dk1>
        <a:srgbClr val="7F7F7F"/>
      </a:dk1>
      <a:lt1>
        <a:srgbClr val="C8C8C8"/>
      </a:lt1>
      <a:dk2>
        <a:srgbClr val="7F7F7F"/>
      </a:dk2>
      <a:lt2>
        <a:srgbClr val="FFFFFF"/>
      </a:lt2>
      <a:accent1>
        <a:srgbClr val="E4883B"/>
      </a:accent1>
      <a:accent2>
        <a:srgbClr val="7F7F7F"/>
      </a:accent2>
      <a:accent3>
        <a:srgbClr val="A7531D"/>
      </a:accent3>
      <a:accent4>
        <a:srgbClr val="616E7E"/>
      </a:accent4>
      <a:accent5>
        <a:srgbClr val="76B444"/>
      </a:accent5>
      <a:accent6>
        <a:srgbClr val="C8C8C8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10055</TotalTime>
  <Words>1596</Words>
  <Application>Microsoft Office PowerPoint</Application>
  <PresentationFormat>Panorámica</PresentationFormat>
  <Paragraphs>312</Paragraphs>
  <Slides>18</Slides>
  <Notes>1</Notes>
  <HiddenSlides>0</HiddenSlides>
  <MMClips>0</MMClips>
  <ScaleCrop>false</ScaleCrop>
  <HeadingPairs>
    <vt:vector size="6" baseType="variant">
      <vt:variant>
        <vt:lpstr>Fuentes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18</vt:i4>
      </vt:variant>
    </vt:vector>
  </HeadingPairs>
  <TitlesOfParts>
    <vt:vector size="26" baseType="lpstr">
      <vt:lpstr>MS PGothic</vt:lpstr>
      <vt:lpstr>Aptos</vt:lpstr>
      <vt:lpstr>Aptos Narrow</vt:lpstr>
      <vt:lpstr>Arial</vt:lpstr>
      <vt:lpstr>Calibri</vt:lpstr>
      <vt:lpstr>Open Sans</vt:lpstr>
      <vt:lpstr>Wingdings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Gracias por VUESTRA ATENCIÓN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TITLE</dc:title>
  <dc:creator>Ana María Sancho</dc:creator>
  <cp:lastModifiedBy>Juan Jesus Ramos</cp:lastModifiedBy>
  <cp:revision>668</cp:revision>
  <dcterms:created xsi:type="dcterms:W3CDTF">2015-07-01T07:53:30Z</dcterms:created>
  <dcterms:modified xsi:type="dcterms:W3CDTF">2025-12-02T14:02:32Z</dcterms:modified>
</cp:coreProperties>
</file>